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0599" r:id="rId1"/>
  </p:sldMasterIdLst>
  <p:notesMasterIdLst>
    <p:notesMasterId r:id="rId48"/>
  </p:notesMasterIdLst>
  <p:handoutMasterIdLst>
    <p:handoutMasterId r:id="rId49"/>
  </p:handoutMasterIdLst>
  <p:sldIdLst>
    <p:sldId id="3158" r:id="rId2"/>
    <p:sldId id="2848" r:id="rId3"/>
    <p:sldId id="1449" r:id="rId4"/>
    <p:sldId id="2421" r:id="rId5"/>
    <p:sldId id="2834" r:id="rId6"/>
    <p:sldId id="1388" r:id="rId7"/>
    <p:sldId id="1519" r:id="rId8"/>
    <p:sldId id="2432" r:id="rId9"/>
    <p:sldId id="2433" r:id="rId10"/>
    <p:sldId id="2847" r:id="rId11"/>
    <p:sldId id="2434" r:id="rId12"/>
    <p:sldId id="1514" r:id="rId13"/>
    <p:sldId id="2150" r:id="rId14"/>
    <p:sldId id="1376" r:id="rId15"/>
    <p:sldId id="2775" r:id="rId16"/>
    <p:sldId id="1554" r:id="rId17"/>
    <p:sldId id="1382" r:id="rId18"/>
    <p:sldId id="1513" r:id="rId19"/>
    <p:sldId id="1511" r:id="rId20"/>
    <p:sldId id="1377" r:id="rId21"/>
    <p:sldId id="2823" r:id="rId22"/>
    <p:sldId id="2838" r:id="rId23"/>
    <p:sldId id="1378" r:id="rId24"/>
    <p:sldId id="1452" r:id="rId25"/>
    <p:sldId id="2846" r:id="rId26"/>
    <p:sldId id="1422" r:id="rId27"/>
    <p:sldId id="1557" r:id="rId28"/>
    <p:sldId id="391" r:id="rId29"/>
    <p:sldId id="1512" r:id="rId30"/>
    <p:sldId id="2835" r:id="rId31"/>
    <p:sldId id="1402" r:id="rId32"/>
    <p:sldId id="2820" r:id="rId33"/>
    <p:sldId id="1509" r:id="rId34"/>
    <p:sldId id="2829" r:id="rId35"/>
    <p:sldId id="3159" r:id="rId36"/>
    <p:sldId id="2830" r:id="rId37"/>
    <p:sldId id="2836" r:id="rId38"/>
    <p:sldId id="2837" r:id="rId39"/>
    <p:sldId id="2735" r:id="rId40"/>
    <p:sldId id="1522" r:id="rId41"/>
    <p:sldId id="1545" r:id="rId42"/>
    <p:sldId id="2840" r:id="rId43"/>
    <p:sldId id="2841" r:id="rId44"/>
    <p:sldId id="2842" r:id="rId45"/>
    <p:sldId id="2843" r:id="rId46"/>
    <p:sldId id="2844" r:id="rId47"/>
  </p:sldIdLst>
  <p:sldSz cx="12192000" cy="6858000"/>
  <p:notesSz cx="6877050" cy="965358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orient="horz" pos="323">
          <p15:clr>
            <a:srgbClr val="A4A3A4"/>
          </p15:clr>
        </p15:guide>
        <p15:guide id="3" orient="horz" pos="3888">
          <p15:clr>
            <a:srgbClr val="A4A3A4"/>
          </p15:clr>
        </p15:guide>
        <p15:guide id="4" orient="horz" pos="659">
          <p15:clr>
            <a:srgbClr val="A4A3A4"/>
          </p15:clr>
        </p15:guide>
        <p15:guide id="5" orient="horz" pos="1344">
          <p15:clr>
            <a:srgbClr val="A4A3A4"/>
          </p15:clr>
        </p15:guide>
        <p15:guide id="6" pos="7424">
          <p15:clr>
            <a:srgbClr val="A4A3A4"/>
          </p15:clr>
        </p15:guide>
        <p15:guide id="7" pos="256">
          <p15:clr>
            <a:srgbClr val="A4A3A4"/>
          </p15:clr>
        </p15:guide>
        <p15:guide id="8" pos="6016">
          <p15:clr>
            <a:srgbClr val="A4A3A4"/>
          </p15:clr>
        </p15:guide>
        <p15:guide id="9">
          <p15:clr>
            <a:srgbClr val="A4A3A4"/>
          </p15:clr>
        </p15:guide>
        <p15:guide id="10" pos="3915">
          <p15:clr>
            <a:srgbClr val="A4A3A4"/>
          </p15:clr>
        </p15:guide>
        <p15:guide id="11" pos="3767">
          <p15:clr>
            <a:srgbClr val="A4A3A4"/>
          </p15:clr>
        </p15:guide>
      </p15:sldGuideLst>
    </p:ext>
    <p:ext uri="{2D200454-40CA-4A62-9FC3-DE9A4176ACB9}">
      <p15:notesGuideLst xmlns:p15="http://schemas.microsoft.com/office/powerpoint/2012/main">
        <p15:guide id="1" orient="horz" pos="3041">
          <p15:clr>
            <a:srgbClr val="A4A3A4"/>
          </p15:clr>
        </p15:guide>
        <p15:guide id="2" pos="216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1534C"/>
    <a:srgbClr val="4B0082"/>
    <a:srgbClr val="2084D9"/>
    <a:srgbClr val="1E00AA"/>
    <a:srgbClr val="B7B1A9"/>
    <a:srgbClr val="800080"/>
    <a:srgbClr val="0000FF"/>
    <a:srgbClr val="CC6600"/>
    <a:srgbClr val="0046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9650" autoAdjust="0"/>
  </p:normalViewPr>
  <p:slideViewPr>
    <p:cSldViewPr>
      <p:cViewPr varScale="1">
        <p:scale>
          <a:sx n="57" d="100"/>
          <a:sy n="57" d="100"/>
        </p:scale>
        <p:origin x="1493" y="38"/>
      </p:cViewPr>
      <p:guideLst>
        <p:guide orient="horz" pos="2160"/>
        <p:guide orient="horz" pos="323"/>
        <p:guide orient="horz" pos="3888"/>
        <p:guide orient="horz" pos="659"/>
        <p:guide orient="horz" pos="1344"/>
        <p:guide pos="7424"/>
        <p:guide pos="256"/>
        <p:guide pos="6016"/>
        <p:guide/>
        <p:guide pos="3915"/>
        <p:guide pos="3767"/>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812" y="-96"/>
      </p:cViewPr>
      <p:guideLst>
        <p:guide orient="horz" pos="3041"/>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0207D7-60BF-46DF-9945-24D0F96FE755}"/>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899D1DF8-51D9-43AD-8027-3B8E0AC2571A}"/>
              </a:ext>
            </a:extLst>
          </p:cNvPr>
          <p:cNvSpPr>
            <a:spLocks noGrp="1"/>
          </p:cNvSpPr>
          <p:nvPr>
            <p:ph type="dt" sz="quarter"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9A0FF28E-E525-42EE-857D-792E100867CA}" type="datetimeFigureOut">
              <a:rPr lang="en-US"/>
              <a:pPr>
                <a:defRPr/>
              </a:pPr>
              <a:t>8/24/2024</a:t>
            </a:fld>
            <a:endParaRPr lang="en-US"/>
          </a:p>
        </p:txBody>
      </p:sp>
      <p:sp>
        <p:nvSpPr>
          <p:cNvPr id="4" name="Footer Placeholder 3">
            <a:extLst>
              <a:ext uri="{FF2B5EF4-FFF2-40B4-BE49-F238E27FC236}">
                <a16:creationId xmlns:a16="http://schemas.microsoft.com/office/drawing/2014/main" id="{1C90F292-6BE0-4EEC-9F52-42685E9F97EA}"/>
              </a:ext>
            </a:extLst>
          </p:cNvPr>
          <p:cNvSpPr>
            <a:spLocks noGrp="1"/>
          </p:cNvSpPr>
          <p:nvPr>
            <p:ph type="ftr" sz="quarter" idx="2"/>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DF1AAA0-44C7-4A29-9051-B81E13952E6A}"/>
              </a:ext>
            </a:extLst>
          </p:cNvPr>
          <p:cNvSpPr>
            <a:spLocks noGrp="1"/>
          </p:cNvSpPr>
          <p:nvPr>
            <p:ph type="sldNum" sz="quarter" idx="3"/>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CD639735-B964-4C2F-9A63-A31AFF6ED760}"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7DE53-29E6-46B2-9867-1A2B5B1F2119}"/>
              </a:ext>
            </a:extLst>
          </p:cNvPr>
          <p:cNvSpPr>
            <a:spLocks noGrp="1"/>
          </p:cNvSpPr>
          <p:nvPr>
            <p:ph type="hdr" sz="quarter"/>
          </p:nvPr>
        </p:nvSpPr>
        <p:spPr>
          <a:xfrm>
            <a:off x="0" y="0"/>
            <a:ext cx="2981325" cy="4826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A4B5F8EF-6146-4B30-A7D9-1EF0B36BDE76}"/>
              </a:ext>
            </a:extLst>
          </p:cNvPr>
          <p:cNvSpPr>
            <a:spLocks noGrp="1"/>
          </p:cNvSpPr>
          <p:nvPr>
            <p:ph type="dt" idx="1"/>
          </p:nvPr>
        </p:nvSpPr>
        <p:spPr>
          <a:xfrm>
            <a:off x="3894138" y="0"/>
            <a:ext cx="2981325" cy="4826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6FB1BA4D-5274-4AEB-9621-80CF81EECEE2}" type="datetimeFigureOut">
              <a:rPr lang="en-US"/>
              <a:pPr>
                <a:defRPr/>
              </a:pPr>
              <a:t>8/24/2024</a:t>
            </a:fld>
            <a:endParaRPr lang="en-US"/>
          </a:p>
        </p:txBody>
      </p:sp>
      <p:sp>
        <p:nvSpPr>
          <p:cNvPr id="4" name="Slide Image Placeholder 3">
            <a:extLst>
              <a:ext uri="{FF2B5EF4-FFF2-40B4-BE49-F238E27FC236}">
                <a16:creationId xmlns:a16="http://schemas.microsoft.com/office/drawing/2014/main" id="{C1FC8D86-254D-49F8-8287-525A5CA905CA}"/>
              </a:ext>
            </a:extLst>
          </p:cNvPr>
          <p:cNvSpPr>
            <a:spLocks noGrp="1" noRot="1" noChangeAspect="1"/>
          </p:cNvSpPr>
          <p:nvPr>
            <p:ph type="sldImg" idx="2"/>
          </p:nvPr>
        </p:nvSpPr>
        <p:spPr>
          <a:xfrm>
            <a:off x="222250" y="723900"/>
            <a:ext cx="6432550" cy="3619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E01048EB-505D-484A-BA93-533B333BFF9A}"/>
              </a:ext>
            </a:extLst>
          </p:cNvPr>
          <p:cNvSpPr>
            <a:spLocks noGrp="1"/>
          </p:cNvSpPr>
          <p:nvPr>
            <p:ph type="body" sz="quarter" idx="3"/>
          </p:nvPr>
        </p:nvSpPr>
        <p:spPr>
          <a:xfrm>
            <a:off x="687388" y="4586288"/>
            <a:ext cx="5502275" cy="43434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F654B28A-7F0D-4254-83B0-1B423DEAE861}"/>
              </a:ext>
            </a:extLst>
          </p:cNvPr>
          <p:cNvSpPr>
            <a:spLocks noGrp="1"/>
          </p:cNvSpPr>
          <p:nvPr>
            <p:ph type="ftr" sz="quarter" idx="4"/>
          </p:nvPr>
        </p:nvSpPr>
        <p:spPr>
          <a:xfrm>
            <a:off x="0" y="9169400"/>
            <a:ext cx="2981325" cy="4826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BCEA8B9E-16C6-4861-A311-2A1783644CF1}"/>
              </a:ext>
            </a:extLst>
          </p:cNvPr>
          <p:cNvSpPr>
            <a:spLocks noGrp="1"/>
          </p:cNvSpPr>
          <p:nvPr>
            <p:ph type="sldNum" sz="quarter" idx="5"/>
          </p:nvPr>
        </p:nvSpPr>
        <p:spPr>
          <a:xfrm>
            <a:off x="3894138" y="9169400"/>
            <a:ext cx="2981325" cy="4826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BC103B0-5997-49BB-8BF4-7D5DCADD82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F1199427-5610-4A1C-A905-CDD669A60B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D99C0342-A817-4592-BBFC-48D2D14DB110}"/>
              </a:ext>
            </a:extLst>
          </p:cNvPr>
          <p:cNvSpPr>
            <a:spLocks noGrp="1"/>
          </p:cNvSpPr>
          <p:nvPr>
            <p:ph type="body" idx="1"/>
          </p:nvPr>
        </p:nvSpPr>
        <p:spPr/>
        <p:txBody>
          <a:bodyPr>
            <a:normAutofit lnSpcReduction="10000"/>
          </a:bodyPr>
          <a:lstStyle/>
          <a:p>
            <a:pPr>
              <a:defRPr/>
            </a:pPr>
            <a:r>
              <a:rPr lang="en-GB" dirty="0"/>
              <a:t>* </a:t>
            </a:r>
            <a:r>
              <a:rPr lang="en-GB" dirty="0" err="1"/>
              <a:t>U;k</a:t>
            </a:r>
            <a:r>
              <a:rPr lang="en-GB" dirty="0"/>
              <a:t>; </a:t>
            </a:r>
            <a:r>
              <a:rPr lang="en-GB" dirty="0" err="1"/>
              <a:t>lqj</a:t>
            </a:r>
            <a:r>
              <a:rPr lang="en-GB" dirty="0"/>
              <a:t>{</a:t>
            </a:r>
            <a:r>
              <a:rPr lang="en-GB" dirty="0" err="1"/>
              <a:t>kk</a:t>
            </a:r>
            <a:r>
              <a:rPr lang="en-GB" dirty="0"/>
              <a:t>&amp; f}</a:t>
            </a:r>
            <a:r>
              <a:rPr lang="en-GB" dirty="0" err="1"/>
              <a:t>rh</a:t>
            </a:r>
            <a:r>
              <a:rPr lang="en-GB" dirty="0"/>
              <a:t>; </a:t>
            </a:r>
            <a:r>
              <a:rPr lang="en-GB" dirty="0" err="1"/>
              <a:t>egRoiw.kZ</a:t>
            </a:r>
            <a:r>
              <a:rPr lang="en-GB" dirty="0"/>
              <a:t> </a:t>
            </a:r>
            <a:r>
              <a:rPr lang="en-GB" dirty="0" err="1"/>
              <a:t>vk;ke</a:t>
            </a:r>
            <a:endParaRPr lang="en-GB" dirty="0"/>
          </a:p>
          <a:p>
            <a:pPr>
              <a:defRPr/>
            </a:pPr>
            <a:r>
              <a:rPr lang="en-GB" dirty="0"/>
              <a:t>	U;k;¾ekuo&amp;ekuo </a:t>
            </a:r>
            <a:r>
              <a:rPr lang="en-GB" dirty="0" err="1"/>
              <a:t>laca</a:t>
            </a:r>
            <a:r>
              <a:rPr lang="en-GB" dirty="0"/>
              <a:t>/k dh </a:t>
            </a:r>
            <a:r>
              <a:rPr lang="en-GB" dirty="0" err="1"/>
              <a:t>igpku</a:t>
            </a:r>
            <a:r>
              <a:rPr lang="en-GB" dirty="0"/>
              <a:t>] </a:t>
            </a:r>
            <a:r>
              <a:rPr lang="en-GB" dirty="0" err="1"/>
              <a:t>fuokZg</a:t>
            </a:r>
            <a:r>
              <a:rPr lang="en-GB" dirty="0"/>
              <a:t>]</a:t>
            </a:r>
            <a:r>
              <a:rPr lang="en-GB" dirty="0" err="1"/>
              <a:t>mHk</a:t>
            </a:r>
            <a:r>
              <a:rPr lang="en-GB" dirty="0"/>
              <a:t>; </a:t>
            </a:r>
            <a:r>
              <a:rPr lang="en-GB" dirty="0" err="1"/>
              <a:t>lq</a:t>
            </a:r>
            <a:r>
              <a:rPr lang="en-GB" dirty="0"/>
              <a:t>[k</a:t>
            </a:r>
          </a:p>
          <a:p>
            <a:pPr>
              <a:defRPr/>
            </a:pPr>
            <a:r>
              <a:rPr lang="en-GB" dirty="0"/>
              <a:t>	</a:t>
            </a:r>
            <a:r>
              <a:rPr lang="en-GB" dirty="0" err="1"/>
              <a:t>lqj</a:t>
            </a:r>
            <a:r>
              <a:rPr lang="en-GB" dirty="0"/>
              <a:t>{kk¾ekuo&amp;”</a:t>
            </a:r>
            <a:r>
              <a:rPr lang="en-GB" dirty="0" err="1"/>
              <a:t>ks’k</a:t>
            </a:r>
            <a:r>
              <a:rPr lang="en-GB" dirty="0"/>
              <a:t> </a:t>
            </a:r>
            <a:r>
              <a:rPr lang="en-GB" dirty="0" err="1"/>
              <a:t>izd`fr</a:t>
            </a:r>
            <a:r>
              <a:rPr lang="en-GB" dirty="0"/>
              <a:t> </a:t>
            </a:r>
            <a:r>
              <a:rPr lang="en-GB" dirty="0" err="1"/>
              <a:t>laca</a:t>
            </a:r>
            <a:r>
              <a:rPr lang="en-GB" dirty="0"/>
              <a:t>/k dh </a:t>
            </a:r>
            <a:r>
              <a:rPr lang="en-GB" dirty="0" err="1"/>
              <a:t>igpku</a:t>
            </a:r>
            <a:r>
              <a:rPr lang="en-GB" dirty="0"/>
              <a:t>] </a:t>
            </a:r>
            <a:r>
              <a:rPr lang="en-GB" dirty="0" err="1"/>
              <a:t>fuokZg</a:t>
            </a:r>
            <a:r>
              <a:rPr lang="en-GB" dirty="0"/>
              <a:t>]</a:t>
            </a:r>
            <a:r>
              <a:rPr lang="en-GB" dirty="0" err="1"/>
              <a:t>mHk</a:t>
            </a:r>
            <a:r>
              <a:rPr lang="en-GB" dirty="0"/>
              <a:t>; </a:t>
            </a:r>
            <a:r>
              <a:rPr lang="en-GB" dirty="0" err="1"/>
              <a:t>le`f</a:t>
            </a:r>
            <a:r>
              <a:rPr lang="en-GB" dirty="0"/>
              <a:t>)</a:t>
            </a:r>
          </a:p>
          <a:p>
            <a:pPr>
              <a:defRPr/>
            </a:pPr>
            <a:r>
              <a:rPr lang="en-GB" dirty="0" err="1"/>
              <a:t>U;k</a:t>
            </a:r>
            <a:r>
              <a:rPr lang="en-GB" dirty="0"/>
              <a:t>; </a:t>
            </a:r>
            <a:r>
              <a:rPr lang="en-GB" dirty="0" err="1"/>
              <a:t>lqj</a:t>
            </a:r>
            <a:r>
              <a:rPr lang="en-GB" dirty="0"/>
              <a:t>{</a:t>
            </a:r>
            <a:r>
              <a:rPr lang="en-GB" dirty="0" err="1"/>
              <a:t>kk</a:t>
            </a:r>
            <a:r>
              <a:rPr lang="en-GB" dirty="0"/>
              <a:t> dh </a:t>
            </a:r>
            <a:r>
              <a:rPr lang="en-GB" dirty="0" err="1"/>
              <a:t>ftEesnkjh</a:t>
            </a:r>
            <a:r>
              <a:rPr lang="en-GB" dirty="0"/>
              <a:t> </a:t>
            </a:r>
            <a:r>
              <a:rPr lang="en-GB" dirty="0" err="1"/>
              <a:t>gj</a:t>
            </a:r>
            <a:r>
              <a:rPr lang="en-GB" dirty="0"/>
              <a:t> </a:t>
            </a:r>
            <a:r>
              <a:rPr lang="en-GB" dirty="0" err="1"/>
              <a:t>O;fDr</a:t>
            </a:r>
            <a:r>
              <a:rPr lang="en-GB" dirty="0"/>
              <a:t> dh </a:t>
            </a:r>
            <a:r>
              <a:rPr lang="en-GB" dirty="0" err="1"/>
              <a:t>gS</a:t>
            </a:r>
            <a:r>
              <a:rPr lang="en-GB" dirty="0"/>
              <a:t>] </a:t>
            </a:r>
            <a:r>
              <a:rPr lang="en-GB" dirty="0" err="1"/>
              <a:t>ifjokj</a:t>
            </a:r>
            <a:r>
              <a:rPr lang="en-GB" dirty="0"/>
              <a:t> dh </a:t>
            </a:r>
            <a:r>
              <a:rPr lang="en-GB" dirty="0" err="1"/>
              <a:t>gS</a:t>
            </a:r>
            <a:r>
              <a:rPr lang="en-GB" dirty="0"/>
              <a:t>] </a:t>
            </a:r>
            <a:r>
              <a:rPr lang="en-GB" dirty="0" err="1"/>
              <a:t>lekt</a:t>
            </a:r>
            <a:r>
              <a:rPr lang="en-GB" dirty="0"/>
              <a:t> dh </a:t>
            </a:r>
            <a:r>
              <a:rPr lang="en-GB" dirty="0" err="1"/>
              <a:t>gS</a:t>
            </a:r>
            <a:r>
              <a:rPr lang="en-GB" dirty="0"/>
              <a:t> </a:t>
            </a:r>
            <a:r>
              <a:rPr lang="en-GB" dirty="0" err="1"/>
              <a:t>vkSj</a:t>
            </a:r>
            <a:r>
              <a:rPr lang="en-GB" dirty="0"/>
              <a:t> </a:t>
            </a:r>
            <a:r>
              <a:rPr lang="en-GB" dirty="0" err="1"/>
              <a:t>varr</a:t>
            </a:r>
            <a:r>
              <a:rPr lang="en-GB" dirty="0"/>
              <a:t>% </a:t>
            </a:r>
            <a:r>
              <a:rPr lang="en-GB" dirty="0" err="1"/>
              <a:t>jkT</a:t>
            </a:r>
            <a:r>
              <a:rPr lang="en-GB" dirty="0"/>
              <a:t>; dh </a:t>
            </a:r>
            <a:r>
              <a:rPr lang="en-GB" dirty="0" err="1"/>
              <a:t>gSA</a:t>
            </a:r>
            <a:endParaRPr lang="en-GB" dirty="0"/>
          </a:p>
          <a:p>
            <a:pPr>
              <a:defRPr/>
            </a:pPr>
            <a:r>
              <a:rPr lang="en-GB" dirty="0" err="1"/>
              <a:t>lekt</a:t>
            </a:r>
            <a:r>
              <a:rPr lang="en-GB" dirty="0"/>
              <a:t> o </a:t>
            </a:r>
            <a:r>
              <a:rPr lang="en-GB" dirty="0" err="1"/>
              <a:t>jkT</a:t>
            </a:r>
            <a:r>
              <a:rPr lang="en-GB" dirty="0"/>
              <a:t>; </a:t>
            </a:r>
            <a:r>
              <a:rPr lang="en-GB" dirty="0" err="1"/>
              <a:t>esa</a:t>
            </a:r>
            <a:r>
              <a:rPr lang="en-GB" dirty="0"/>
              <a:t> </a:t>
            </a:r>
            <a:r>
              <a:rPr lang="en-GB" dirty="0" err="1"/>
              <a:t>U;k</a:t>
            </a:r>
            <a:r>
              <a:rPr lang="en-GB" dirty="0"/>
              <a:t>; </a:t>
            </a:r>
            <a:r>
              <a:rPr lang="en-GB" dirty="0" err="1"/>
              <a:t>lqj</a:t>
            </a:r>
            <a:r>
              <a:rPr lang="en-GB" dirty="0"/>
              <a:t>{</a:t>
            </a:r>
            <a:r>
              <a:rPr lang="en-GB" dirty="0" err="1"/>
              <a:t>kk</a:t>
            </a:r>
            <a:r>
              <a:rPr lang="en-GB" dirty="0"/>
              <a:t> </a:t>
            </a:r>
            <a:r>
              <a:rPr lang="en-GB" dirty="0" err="1"/>
              <a:t>dks</a:t>
            </a:r>
            <a:r>
              <a:rPr lang="en-GB" dirty="0"/>
              <a:t> </a:t>
            </a:r>
            <a:r>
              <a:rPr lang="en-GB" dirty="0" err="1"/>
              <a:t>lqfuf”pr</a:t>
            </a:r>
            <a:r>
              <a:rPr lang="en-GB" dirty="0"/>
              <a:t> </a:t>
            </a:r>
            <a:r>
              <a:rPr lang="en-GB" dirty="0" err="1"/>
              <a:t>djus</a:t>
            </a:r>
            <a:r>
              <a:rPr lang="en-GB" dirty="0"/>
              <a:t> dh </a:t>
            </a:r>
            <a:r>
              <a:rPr lang="en-GB" dirty="0" err="1"/>
              <a:t>ftEesnkjh</a:t>
            </a:r>
            <a:r>
              <a:rPr lang="en-GB" dirty="0"/>
              <a:t> “</a:t>
            </a:r>
            <a:r>
              <a:rPr lang="en-GB" dirty="0" err="1"/>
              <a:t>kklu&amp;iz”kklu</a:t>
            </a:r>
            <a:r>
              <a:rPr lang="en-GB" dirty="0"/>
              <a:t> dh </a:t>
            </a:r>
            <a:r>
              <a:rPr lang="en-GB" dirty="0" err="1"/>
              <a:t>gSA</a:t>
            </a:r>
            <a:endParaRPr lang="en-GB" dirty="0"/>
          </a:p>
          <a:p>
            <a:pPr>
              <a:defRPr/>
            </a:pPr>
            <a:r>
              <a:rPr lang="en-GB" dirty="0" err="1"/>
              <a:t>jkT</a:t>
            </a:r>
            <a:r>
              <a:rPr lang="en-GB" dirty="0"/>
              <a:t>; </a:t>
            </a:r>
            <a:r>
              <a:rPr lang="en-GB" dirty="0" err="1"/>
              <a:t>esa</a:t>
            </a:r>
            <a:r>
              <a:rPr lang="en-GB" dirty="0"/>
              <a:t> </a:t>
            </a:r>
            <a:r>
              <a:rPr lang="en-GB" dirty="0" err="1"/>
              <a:t>vxj</a:t>
            </a:r>
            <a:r>
              <a:rPr lang="en-GB" dirty="0"/>
              <a:t> </a:t>
            </a:r>
            <a:r>
              <a:rPr lang="en-GB" dirty="0" err="1"/>
              <a:t>U;k</a:t>
            </a:r>
            <a:r>
              <a:rPr lang="en-GB" dirty="0"/>
              <a:t>;] </a:t>
            </a:r>
            <a:r>
              <a:rPr lang="en-GB" dirty="0" err="1"/>
              <a:t>lqj</a:t>
            </a:r>
            <a:r>
              <a:rPr lang="en-GB" dirty="0"/>
              <a:t>{</a:t>
            </a:r>
            <a:r>
              <a:rPr lang="en-GB" dirty="0" err="1"/>
              <a:t>kk</a:t>
            </a:r>
            <a:r>
              <a:rPr lang="en-GB" dirty="0"/>
              <a:t> dh </a:t>
            </a:r>
            <a:r>
              <a:rPr lang="en-GB" dirty="0" err="1"/>
              <a:t>lqfuf”prrk</a:t>
            </a:r>
            <a:r>
              <a:rPr lang="en-GB" dirty="0"/>
              <a:t> u </a:t>
            </a:r>
            <a:r>
              <a:rPr lang="en-GB" dirty="0" err="1"/>
              <a:t>gks</a:t>
            </a:r>
            <a:r>
              <a:rPr lang="en-GB" dirty="0"/>
              <a:t> </a:t>
            </a:r>
            <a:r>
              <a:rPr lang="en-GB" dirty="0" err="1"/>
              <a:t>ik</a:t>
            </a:r>
            <a:r>
              <a:rPr lang="en-GB" dirty="0"/>
              <a:t>;] </a:t>
            </a:r>
            <a:r>
              <a:rPr lang="en-GB" dirty="0" err="1"/>
              <a:t>vogsyuk</a:t>
            </a:r>
            <a:r>
              <a:rPr lang="en-GB" dirty="0"/>
              <a:t> </a:t>
            </a:r>
            <a:r>
              <a:rPr lang="en-GB" dirty="0" err="1"/>
              <a:t>gks</a:t>
            </a:r>
            <a:r>
              <a:rPr lang="en-GB" dirty="0"/>
              <a:t>] </a:t>
            </a:r>
            <a:r>
              <a:rPr lang="en-GB" dirty="0" err="1"/>
              <a:t>foijhr</a:t>
            </a:r>
            <a:r>
              <a:rPr lang="en-GB" dirty="0"/>
              <a:t> </a:t>
            </a:r>
            <a:r>
              <a:rPr lang="en-GB" dirty="0" err="1"/>
              <a:t>gks</a:t>
            </a:r>
            <a:r>
              <a:rPr lang="en-GB" dirty="0"/>
              <a:t> </a:t>
            </a:r>
            <a:r>
              <a:rPr lang="en-GB" dirty="0" err="1"/>
              <a:t>rks</a:t>
            </a:r>
            <a:endParaRPr lang="en-GB" dirty="0"/>
          </a:p>
          <a:p>
            <a:pPr>
              <a:defRPr/>
            </a:pPr>
            <a:r>
              <a:rPr lang="en-GB" dirty="0"/>
              <a:t>ml </a:t>
            </a:r>
            <a:r>
              <a:rPr lang="en-GB" dirty="0" err="1"/>
              <a:t>vU;k</a:t>
            </a:r>
            <a:r>
              <a:rPr lang="en-GB" dirty="0"/>
              <a:t>;] </a:t>
            </a:r>
            <a:r>
              <a:rPr lang="en-GB" dirty="0" err="1"/>
              <a:t>vlqj</a:t>
            </a:r>
            <a:r>
              <a:rPr lang="en-GB" dirty="0"/>
              <a:t>{</a:t>
            </a:r>
            <a:r>
              <a:rPr lang="en-GB" dirty="0" err="1"/>
              <a:t>kk</a:t>
            </a:r>
            <a:r>
              <a:rPr lang="en-GB" dirty="0"/>
              <a:t> </a:t>
            </a:r>
            <a:r>
              <a:rPr lang="en-GB" dirty="0" err="1"/>
              <a:t>dks</a:t>
            </a:r>
            <a:r>
              <a:rPr lang="en-GB" dirty="0"/>
              <a:t> </a:t>
            </a:r>
            <a:r>
              <a:rPr lang="en-GB" dirty="0" err="1"/>
              <a:t>jksdus</a:t>
            </a:r>
            <a:r>
              <a:rPr lang="en-GB" dirty="0"/>
              <a:t> dh </a:t>
            </a:r>
            <a:r>
              <a:rPr lang="en-GB" dirty="0" err="1"/>
              <a:t>ftEesnkjh</a:t>
            </a:r>
            <a:r>
              <a:rPr lang="en-GB" dirty="0"/>
              <a:t> </a:t>
            </a:r>
            <a:r>
              <a:rPr lang="en-GB" dirty="0" err="1"/>
              <a:t>U;k;ikfydk</a:t>
            </a:r>
            <a:r>
              <a:rPr lang="en-GB" dirty="0"/>
              <a:t> o </a:t>
            </a:r>
            <a:r>
              <a:rPr lang="en-GB" dirty="0" err="1"/>
              <a:t>iqfyl</a:t>
            </a:r>
            <a:r>
              <a:rPr lang="en-GB" dirty="0"/>
              <a:t> dh </a:t>
            </a:r>
            <a:r>
              <a:rPr lang="en-GB" dirty="0" err="1"/>
              <a:t>gSA</a:t>
            </a:r>
            <a:endParaRPr lang="en-GB" dirty="0"/>
          </a:p>
          <a:p>
            <a:pPr>
              <a:defRPr/>
            </a:pPr>
            <a:r>
              <a:rPr lang="en-GB" dirty="0" err="1"/>
              <a:t>U;k</a:t>
            </a:r>
            <a:r>
              <a:rPr lang="en-GB" dirty="0"/>
              <a:t>; </a:t>
            </a:r>
            <a:r>
              <a:rPr lang="en-GB" dirty="0" err="1"/>
              <a:t>lqj</a:t>
            </a:r>
            <a:r>
              <a:rPr lang="en-GB" dirty="0"/>
              <a:t>{</a:t>
            </a:r>
            <a:r>
              <a:rPr lang="en-GB" dirty="0" err="1"/>
              <a:t>kk</a:t>
            </a:r>
            <a:r>
              <a:rPr lang="en-GB" dirty="0"/>
              <a:t> </a:t>
            </a:r>
            <a:r>
              <a:rPr lang="en-GB" dirty="0" err="1"/>
              <a:t>dks</a:t>
            </a:r>
            <a:r>
              <a:rPr lang="en-GB" dirty="0"/>
              <a:t> </a:t>
            </a:r>
            <a:r>
              <a:rPr lang="en-GB" dirty="0" err="1"/>
              <a:t>lqfuf”pr</a:t>
            </a:r>
            <a:r>
              <a:rPr lang="en-GB" dirty="0"/>
              <a:t> </a:t>
            </a:r>
            <a:r>
              <a:rPr lang="en-GB" dirty="0" err="1"/>
              <a:t>djus</a:t>
            </a:r>
            <a:r>
              <a:rPr lang="en-GB" dirty="0"/>
              <a:t> </a:t>
            </a:r>
            <a:r>
              <a:rPr lang="en-GB" dirty="0" err="1"/>
              <a:t>esa</a:t>
            </a:r>
            <a:r>
              <a:rPr lang="en-GB" dirty="0"/>
              <a:t> “</a:t>
            </a:r>
            <a:r>
              <a:rPr lang="en-GB" dirty="0" err="1"/>
              <a:t>kklu&amp;iz”kklu</a:t>
            </a:r>
            <a:r>
              <a:rPr lang="en-GB" dirty="0"/>
              <a:t> </a:t>
            </a:r>
            <a:r>
              <a:rPr lang="en-GB" dirty="0" err="1"/>
              <a:t>dk</a:t>
            </a:r>
            <a:r>
              <a:rPr lang="en-GB" dirty="0"/>
              <a:t> </a:t>
            </a:r>
            <a:r>
              <a:rPr lang="en-GB" dirty="0" err="1"/>
              <a:t>lg;ksx</a:t>
            </a:r>
            <a:r>
              <a:rPr lang="en-GB" dirty="0"/>
              <a:t> </a:t>
            </a:r>
            <a:r>
              <a:rPr lang="en-GB" dirty="0" err="1"/>
              <a:t>djus</a:t>
            </a:r>
            <a:r>
              <a:rPr lang="en-GB" dirty="0"/>
              <a:t> dh </a:t>
            </a:r>
            <a:r>
              <a:rPr lang="en-GB" dirty="0" err="1"/>
              <a:t>ftEesnkjh</a:t>
            </a:r>
            <a:r>
              <a:rPr lang="en-GB" dirty="0"/>
              <a:t> </a:t>
            </a:r>
            <a:r>
              <a:rPr lang="en-GB" dirty="0" err="1"/>
              <a:t>iqfyl</a:t>
            </a:r>
            <a:r>
              <a:rPr lang="en-GB" dirty="0"/>
              <a:t> dh </a:t>
            </a:r>
            <a:r>
              <a:rPr lang="en-GB" dirty="0" err="1"/>
              <a:t>gSA</a:t>
            </a:r>
            <a:endParaRPr lang="en-GB" dirty="0"/>
          </a:p>
          <a:p>
            <a:pPr>
              <a:defRPr/>
            </a:pPr>
            <a:r>
              <a:rPr lang="en-GB" dirty="0" err="1"/>
              <a:t>U;k</a:t>
            </a:r>
            <a:r>
              <a:rPr lang="en-GB" dirty="0"/>
              <a:t>; </a:t>
            </a:r>
            <a:r>
              <a:rPr lang="en-GB" dirty="0" err="1"/>
              <a:t>D;k</a:t>
            </a:r>
            <a:r>
              <a:rPr lang="en-GB" dirty="0"/>
              <a:t> </a:t>
            </a:r>
            <a:r>
              <a:rPr lang="en-GB" dirty="0" err="1"/>
              <a:t>gS</a:t>
            </a:r>
            <a:r>
              <a:rPr lang="en-GB" dirty="0"/>
              <a:t>\&amp;</a:t>
            </a:r>
            <a:r>
              <a:rPr lang="en-GB" dirty="0" err="1"/>
              <a:t>bls</a:t>
            </a:r>
            <a:r>
              <a:rPr lang="en-GB" dirty="0"/>
              <a:t> le&gt;</a:t>
            </a:r>
            <a:r>
              <a:rPr lang="en-GB" dirty="0" err="1"/>
              <a:t>uk</a:t>
            </a:r>
            <a:r>
              <a:rPr lang="en-GB" dirty="0"/>
              <a:t> </a:t>
            </a:r>
            <a:r>
              <a:rPr lang="en-GB" dirty="0" err="1"/>
              <a:t>vko</a:t>
            </a:r>
            <a:r>
              <a:rPr lang="en-GB" dirty="0"/>
              <a:t>”;d </a:t>
            </a:r>
            <a:r>
              <a:rPr lang="en-GB" dirty="0" err="1"/>
              <a:t>gSA&amp;laca</a:t>
            </a:r>
            <a:r>
              <a:rPr lang="en-GB" dirty="0"/>
              <a:t>/k] </a:t>
            </a:r>
            <a:r>
              <a:rPr lang="en-GB" dirty="0" err="1"/>
              <a:t>Hkko</a:t>
            </a:r>
            <a:r>
              <a:rPr lang="en-GB" dirty="0"/>
              <a:t> </a:t>
            </a:r>
            <a:r>
              <a:rPr lang="en-GB" dirty="0" err="1"/>
              <a:t>ewY</a:t>
            </a:r>
            <a:r>
              <a:rPr lang="en-GB" dirty="0"/>
              <a:t>;&amp;</a:t>
            </a:r>
            <a:r>
              <a:rPr lang="en-GB" dirty="0" err="1"/>
              <a:t>fo”okl</a:t>
            </a:r>
            <a:r>
              <a:rPr lang="en-GB" dirty="0"/>
              <a:t>] </a:t>
            </a:r>
            <a:r>
              <a:rPr lang="en-GB" dirty="0" err="1"/>
              <a:t>lEeku</a:t>
            </a:r>
            <a:endParaRPr lang="en-GB" dirty="0"/>
          </a:p>
          <a:p>
            <a:pPr>
              <a:defRPr/>
            </a:pPr>
            <a:r>
              <a:rPr lang="en-GB" dirty="0" err="1"/>
              <a:t>lqj</a:t>
            </a:r>
            <a:r>
              <a:rPr lang="en-GB" dirty="0"/>
              <a:t>{</a:t>
            </a:r>
            <a:r>
              <a:rPr lang="en-GB" dirty="0" err="1"/>
              <a:t>kk</a:t>
            </a:r>
            <a:r>
              <a:rPr lang="en-GB" dirty="0"/>
              <a:t> </a:t>
            </a:r>
            <a:r>
              <a:rPr lang="en-GB" dirty="0" err="1"/>
              <a:t>D;k</a:t>
            </a:r>
            <a:r>
              <a:rPr lang="en-GB" dirty="0"/>
              <a:t> </a:t>
            </a:r>
            <a:r>
              <a:rPr lang="en-GB" dirty="0" err="1"/>
              <a:t>gS</a:t>
            </a:r>
            <a:r>
              <a:rPr lang="en-GB" dirty="0"/>
              <a:t>\		&amp;</a:t>
            </a:r>
            <a:r>
              <a:rPr lang="en-GB" dirty="0" err="1"/>
              <a:t>ijLijiwjdrk</a:t>
            </a:r>
            <a:endParaRPr lang="en-GB" dirty="0"/>
          </a:p>
          <a:p>
            <a:pPr>
              <a:defRPr/>
            </a:pPr>
            <a:r>
              <a:rPr lang="en-GB" dirty="0" err="1"/>
              <a:t>D;k</a:t>
            </a:r>
            <a:r>
              <a:rPr lang="en-GB" dirty="0"/>
              <a:t> </a:t>
            </a:r>
            <a:r>
              <a:rPr lang="en-GB" dirty="0" err="1"/>
              <a:t>gesa</a:t>
            </a:r>
            <a:r>
              <a:rPr lang="en-GB" dirty="0"/>
              <a:t> </a:t>
            </a:r>
            <a:r>
              <a:rPr lang="en-GB" dirty="0" err="1"/>
              <a:t>U;k</a:t>
            </a:r>
            <a:r>
              <a:rPr lang="en-GB" dirty="0"/>
              <a:t>; dh </a:t>
            </a:r>
            <a:r>
              <a:rPr lang="en-GB" dirty="0" err="1"/>
              <a:t>Li’Vrk</a:t>
            </a:r>
            <a:r>
              <a:rPr lang="en-GB" dirty="0"/>
              <a:t> </a:t>
            </a:r>
            <a:r>
              <a:rPr lang="en-GB" dirty="0" err="1"/>
              <a:t>gS</a:t>
            </a:r>
            <a:r>
              <a:rPr lang="en-GB" dirty="0"/>
              <a:t>\</a:t>
            </a:r>
          </a:p>
          <a:p>
            <a:pPr>
              <a:defRPr/>
            </a:pPr>
            <a:r>
              <a:rPr lang="en-GB" dirty="0" err="1"/>
              <a:t>D;k</a:t>
            </a:r>
            <a:r>
              <a:rPr lang="en-GB" dirty="0"/>
              <a:t> </a:t>
            </a:r>
            <a:r>
              <a:rPr lang="en-GB" dirty="0" err="1"/>
              <a:t>ge</a:t>
            </a:r>
            <a:r>
              <a:rPr lang="en-GB" dirty="0"/>
              <a:t> </a:t>
            </a:r>
            <a:r>
              <a:rPr lang="en-GB" dirty="0" err="1"/>
              <a:t>U;k;iwoZd</a:t>
            </a:r>
            <a:r>
              <a:rPr lang="en-GB" dirty="0"/>
              <a:t> </a:t>
            </a:r>
            <a:r>
              <a:rPr lang="en-GB" dirty="0" err="1"/>
              <a:t>th</a:t>
            </a:r>
            <a:r>
              <a:rPr lang="en-GB" dirty="0"/>
              <a:t> </a:t>
            </a:r>
            <a:r>
              <a:rPr lang="en-GB" dirty="0" err="1"/>
              <a:t>jgs</a:t>
            </a:r>
            <a:r>
              <a:rPr lang="en-GB" dirty="0"/>
              <a:t> </a:t>
            </a:r>
            <a:r>
              <a:rPr lang="en-GB" dirty="0" err="1"/>
              <a:t>gS</a:t>
            </a:r>
            <a:r>
              <a:rPr lang="en-GB" dirty="0"/>
              <a:t>	&amp;</a:t>
            </a:r>
            <a:r>
              <a:rPr lang="en-GB" dirty="0" err="1"/>
              <a:t>Lo;a</a:t>
            </a:r>
            <a:r>
              <a:rPr lang="en-GB" dirty="0"/>
              <a:t> </a:t>
            </a:r>
            <a:r>
              <a:rPr lang="en-GB" dirty="0" err="1"/>
              <a:t>esa</a:t>
            </a:r>
            <a:r>
              <a:rPr lang="en-GB" dirty="0"/>
              <a:t> </a:t>
            </a:r>
            <a:r>
              <a:rPr lang="en-GB" dirty="0" err="1"/>
              <a:t>lgh</a:t>
            </a:r>
            <a:r>
              <a:rPr lang="en-GB" dirty="0"/>
              <a:t> </a:t>
            </a:r>
            <a:r>
              <a:rPr lang="en-GB" dirty="0" err="1"/>
              <a:t>Hkko</a:t>
            </a:r>
            <a:r>
              <a:rPr lang="en-GB" dirty="0"/>
              <a:t> </a:t>
            </a:r>
            <a:r>
              <a:rPr lang="en-GB" dirty="0" err="1"/>
              <a:t>gS</a:t>
            </a:r>
            <a:endParaRPr lang="en-GB" dirty="0"/>
          </a:p>
          <a:p>
            <a:pPr>
              <a:defRPr/>
            </a:pPr>
            <a:r>
              <a:rPr lang="en-GB" dirty="0" err="1"/>
              <a:t>ifjokj</a:t>
            </a:r>
            <a:r>
              <a:rPr lang="en-GB" dirty="0"/>
              <a:t> </a:t>
            </a:r>
            <a:r>
              <a:rPr lang="en-GB" dirty="0" err="1"/>
              <a:t>esa</a:t>
            </a:r>
            <a:r>
              <a:rPr lang="en-GB" dirty="0"/>
              <a:t> </a:t>
            </a:r>
            <a:r>
              <a:rPr lang="en-GB" dirty="0" err="1"/>
              <a:t>lgh</a:t>
            </a:r>
            <a:r>
              <a:rPr lang="en-GB" dirty="0"/>
              <a:t> </a:t>
            </a:r>
            <a:r>
              <a:rPr lang="en-GB" dirty="0" err="1"/>
              <a:t>Hkko</a:t>
            </a:r>
            <a:r>
              <a:rPr lang="en-GB" dirty="0"/>
              <a:t> </a:t>
            </a:r>
            <a:r>
              <a:rPr lang="en-GB" dirty="0" err="1"/>
              <a:t>gS</a:t>
            </a:r>
            <a:r>
              <a:rPr lang="en-GB" dirty="0"/>
              <a:t>] </a:t>
            </a:r>
            <a:r>
              <a:rPr lang="en-GB" dirty="0" err="1"/>
              <a:t>mldk</a:t>
            </a:r>
            <a:r>
              <a:rPr lang="en-GB" dirty="0"/>
              <a:t> </a:t>
            </a:r>
            <a:r>
              <a:rPr lang="en-GB" dirty="0" err="1"/>
              <a:t>fuokZg</a:t>
            </a:r>
            <a:r>
              <a:rPr lang="en-GB" dirty="0"/>
              <a:t> </a:t>
            </a:r>
            <a:r>
              <a:rPr lang="en-GB" dirty="0" err="1"/>
              <a:t>dj</a:t>
            </a:r>
            <a:r>
              <a:rPr lang="en-GB" dirty="0"/>
              <a:t> </a:t>
            </a:r>
            <a:r>
              <a:rPr lang="en-GB" dirty="0" err="1"/>
              <a:t>mHk</a:t>
            </a:r>
            <a:r>
              <a:rPr lang="en-GB" dirty="0"/>
              <a:t>;   </a:t>
            </a:r>
            <a:r>
              <a:rPr lang="en-GB" dirty="0" err="1"/>
              <a:t>lq</a:t>
            </a:r>
            <a:r>
              <a:rPr lang="en-GB" dirty="0"/>
              <a:t>[k </a:t>
            </a:r>
            <a:r>
              <a:rPr lang="en-GB" dirty="0" err="1"/>
              <a:t>gks</a:t>
            </a:r>
            <a:r>
              <a:rPr lang="en-GB" dirty="0"/>
              <a:t> </a:t>
            </a:r>
            <a:r>
              <a:rPr lang="en-GB" dirty="0" err="1"/>
              <a:t>jgk</a:t>
            </a:r>
            <a:r>
              <a:rPr lang="en-GB" dirty="0"/>
              <a:t> </a:t>
            </a:r>
            <a:r>
              <a:rPr lang="en-GB" dirty="0" err="1"/>
              <a:t>gS</a:t>
            </a:r>
            <a:r>
              <a:rPr lang="en-GB" dirty="0"/>
              <a:t>	</a:t>
            </a:r>
          </a:p>
          <a:p>
            <a:pPr>
              <a:defRPr/>
            </a:pPr>
            <a:r>
              <a:rPr lang="en-GB" dirty="0" err="1"/>
              <a:t>fe</a:t>
            </a:r>
            <a:r>
              <a:rPr lang="en-GB" dirty="0"/>
              <a:t>=</a:t>
            </a:r>
            <a:r>
              <a:rPr lang="en-GB" dirty="0" err="1"/>
              <a:t>ksa</a:t>
            </a:r>
            <a:r>
              <a:rPr lang="en-GB" dirty="0"/>
              <a:t> </a:t>
            </a:r>
            <a:r>
              <a:rPr lang="en-GB" dirty="0" err="1"/>
              <a:t>esa</a:t>
            </a:r>
            <a:r>
              <a:rPr lang="en-GB" dirty="0"/>
              <a:t>] </a:t>
            </a:r>
            <a:r>
              <a:rPr lang="en-GB" dirty="0" err="1"/>
              <a:t>lgdfeZ;ksa</a:t>
            </a:r>
            <a:r>
              <a:rPr lang="en-GB" dirty="0"/>
              <a:t> </a:t>
            </a:r>
            <a:r>
              <a:rPr lang="en-GB" dirty="0" err="1"/>
              <a:t>esa</a:t>
            </a:r>
            <a:r>
              <a:rPr lang="en-GB" dirty="0"/>
              <a:t> </a:t>
            </a:r>
            <a:r>
              <a:rPr lang="en-GB" dirty="0" err="1"/>
              <a:t>lgh</a:t>
            </a:r>
            <a:r>
              <a:rPr lang="en-GB" dirty="0"/>
              <a:t> </a:t>
            </a:r>
            <a:r>
              <a:rPr lang="en-GB" dirty="0" err="1"/>
              <a:t>Hkko</a:t>
            </a:r>
            <a:r>
              <a:rPr lang="en-GB" dirty="0"/>
              <a:t> </a:t>
            </a:r>
            <a:r>
              <a:rPr lang="en-GB" dirty="0" err="1"/>
              <a:t>gS</a:t>
            </a:r>
            <a:r>
              <a:rPr lang="en-GB" dirty="0"/>
              <a:t>] </a:t>
            </a:r>
            <a:r>
              <a:rPr lang="en-GB" dirty="0" err="1"/>
              <a:t>mldk</a:t>
            </a:r>
            <a:r>
              <a:rPr lang="en-GB" dirty="0"/>
              <a:t> </a:t>
            </a:r>
            <a:r>
              <a:rPr lang="en-GB" dirty="0" err="1"/>
              <a:t>fuokZg</a:t>
            </a:r>
            <a:r>
              <a:rPr lang="en-GB" dirty="0"/>
              <a:t> </a:t>
            </a:r>
            <a:r>
              <a:rPr lang="en-GB" dirty="0" err="1"/>
              <a:t>dj</a:t>
            </a:r>
            <a:r>
              <a:rPr lang="en-GB" dirty="0"/>
              <a:t> </a:t>
            </a:r>
            <a:r>
              <a:rPr lang="en-GB" dirty="0" err="1"/>
              <a:t>mHk</a:t>
            </a:r>
            <a:r>
              <a:rPr lang="en-GB" dirty="0"/>
              <a:t>;   </a:t>
            </a:r>
            <a:r>
              <a:rPr lang="en-GB" dirty="0" err="1"/>
              <a:t>lq</a:t>
            </a:r>
            <a:r>
              <a:rPr lang="en-GB" dirty="0"/>
              <a:t>[k </a:t>
            </a:r>
            <a:r>
              <a:rPr lang="en-GB" dirty="0" err="1"/>
              <a:t>gks</a:t>
            </a:r>
            <a:r>
              <a:rPr lang="en-GB" dirty="0"/>
              <a:t> </a:t>
            </a:r>
            <a:r>
              <a:rPr lang="en-GB" dirty="0" err="1"/>
              <a:t>jgk</a:t>
            </a:r>
            <a:r>
              <a:rPr lang="en-GB" dirty="0"/>
              <a:t> </a:t>
            </a:r>
            <a:r>
              <a:rPr lang="en-GB" dirty="0" err="1"/>
              <a:t>gS</a:t>
            </a:r>
            <a:endParaRPr lang="en-GB" dirty="0"/>
          </a:p>
          <a:p>
            <a:pPr>
              <a:defRPr/>
            </a:pPr>
            <a:r>
              <a:rPr lang="en-GB" dirty="0"/>
              <a:t>						&amp;</a:t>
            </a:r>
            <a:r>
              <a:rPr lang="en-GB" dirty="0" err="1"/>
              <a:t>lekt</a:t>
            </a:r>
            <a:r>
              <a:rPr lang="en-GB" dirty="0"/>
              <a:t> </a:t>
            </a:r>
            <a:r>
              <a:rPr lang="en-GB" dirty="0" err="1"/>
              <a:t>esa</a:t>
            </a:r>
            <a:r>
              <a:rPr lang="en-GB" dirty="0"/>
              <a:t> </a:t>
            </a:r>
            <a:r>
              <a:rPr lang="en-GB" dirty="0" err="1"/>
              <a:t>U;k;iwoZd</a:t>
            </a:r>
            <a:r>
              <a:rPr lang="en-GB" dirty="0"/>
              <a:t> </a:t>
            </a:r>
            <a:r>
              <a:rPr lang="en-GB" dirty="0" err="1"/>
              <a:t>th</a:t>
            </a:r>
            <a:r>
              <a:rPr lang="en-GB" dirty="0"/>
              <a:t> </a:t>
            </a:r>
            <a:r>
              <a:rPr lang="en-GB" dirty="0" err="1"/>
              <a:t>ik</a:t>
            </a:r>
            <a:r>
              <a:rPr lang="en-GB" dirty="0"/>
              <a:t> </a:t>
            </a:r>
            <a:r>
              <a:rPr lang="en-GB" dirty="0" err="1"/>
              <a:t>jgs</a:t>
            </a:r>
            <a:r>
              <a:rPr lang="en-GB" dirty="0"/>
              <a:t> </a:t>
            </a:r>
            <a:r>
              <a:rPr lang="en-GB" dirty="0" err="1"/>
              <a:t>gSa</a:t>
            </a:r>
            <a:r>
              <a:rPr lang="en-GB" dirty="0"/>
              <a:t>\</a:t>
            </a:r>
          </a:p>
          <a:p>
            <a:pPr>
              <a:defRPr/>
            </a:pPr>
            <a:r>
              <a:rPr lang="en-GB" dirty="0"/>
              <a:t>						&amp;</a:t>
            </a:r>
            <a:r>
              <a:rPr lang="en-GB" dirty="0" err="1"/>
              <a:t>lekt</a:t>
            </a:r>
            <a:r>
              <a:rPr lang="en-GB" dirty="0"/>
              <a:t> </a:t>
            </a:r>
            <a:r>
              <a:rPr lang="en-GB" dirty="0" err="1"/>
              <a:t>esa</a:t>
            </a:r>
            <a:r>
              <a:rPr lang="en-GB" dirty="0"/>
              <a:t> </a:t>
            </a:r>
            <a:r>
              <a:rPr lang="en-GB" dirty="0" err="1"/>
              <a:t>vU;k</a:t>
            </a:r>
            <a:r>
              <a:rPr lang="en-GB" dirty="0"/>
              <a:t>; </a:t>
            </a:r>
            <a:r>
              <a:rPr lang="en-GB" dirty="0" err="1"/>
              <a:t>dks</a:t>
            </a:r>
            <a:r>
              <a:rPr lang="en-GB" dirty="0"/>
              <a:t> </a:t>
            </a:r>
            <a:r>
              <a:rPr lang="en-GB" dirty="0" err="1"/>
              <a:t>jksd</a:t>
            </a:r>
            <a:r>
              <a:rPr lang="en-GB" dirty="0"/>
              <a:t> </a:t>
            </a:r>
            <a:r>
              <a:rPr lang="en-GB" dirty="0" err="1"/>
              <a:t>ik</a:t>
            </a:r>
            <a:r>
              <a:rPr lang="en-GB" dirty="0"/>
              <a:t> </a:t>
            </a:r>
            <a:r>
              <a:rPr lang="en-GB" dirty="0" err="1"/>
              <a:t>jgs</a:t>
            </a:r>
            <a:r>
              <a:rPr lang="en-GB" dirty="0"/>
              <a:t> </a:t>
            </a:r>
            <a:r>
              <a:rPr lang="en-GB" dirty="0" err="1"/>
              <a:t>gSa</a:t>
            </a:r>
            <a:r>
              <a:rPr lang="en-GB" dirty="0"/>
              <a:t>\</a:t>
            </a:r>
          </a:p>
          <a:p>
            <a:pPr>
              <a:defRPr/>
            </a:pPr>
            <a:r>
              <a:rPr lang="en-GB" dirty="0"/>
              <a:t>	;</a:t>
            </a:r>
            <a:r>
              <a:rPr lang="en-GB" dirty="0" err="1"/>
              <a:t>gh</a:t>
            </a:r>
            <a:r>
              <a:rPr lang="en-GB" dirty="0"/>
              <a:t> </a:t>
            </a:r>
            <a:r>
              <a:rPr lang="en-GB" dirty="0" err="1"/>
              <a:t>lc</a:t>
            </a:r>
            <a:r>
              <a:rPr lang="en-GB" dirty="0"/>
              <a:t> </a:t>
            </a:r>
            <a:r>
              <a:rPr lang="en-GB" dirty="0" err="1"/>
              <a:t>iz”u</a:t>
            </a:r>
            <a:r>
              <a:rPr lang="en-GB" dirty="0"/>
              <a:t> </a:t>
            </a:r>
            <a:r>
              <a:rPr lang="en-GB" dirty="0" err="1"/>
              <a:t>lqj</a:t>
            </a:r>
            <a:r>
              <a:rPr lang="en-GB" dirty="0"/>
              <a:t>{</a:t>
            </a:r>
            <a:r>
              <a:rPr lang="en-GB" dirty="0" err="1"/>
              <a:t>kk</a:t>
            </a:r>
            <a:r>
              <a:rPr lang="en-GB" dirty="0"/>
              <a:t> </a:t>
            </a:r>
            <a:r>
              <a:rPr lang="en-GB" dirty="0" err="1"/>
              <a:t>dks</a:t>
            </a:r>
            <a:r>
              <a:rPr lang="en-GB" dirty="0"/>
              <a:t> </a:t>
            </a:r>
            <a:r>
              <a:rPr lang="en-GB" dirty="0" err="1"/>
              <a:t>ysdj</a:t>
            </a:r>
            <a:r>
              <a:rPr lang="en-GB" dirty="0"/>
              <a:t> </a:t>
            </a:r>
            <a:r>
              <a:rPr lang="en-GB" dirty="0" err="1"/>
              <a:t>Hkh</a:t>
            </a:r>
            <a:r>
              <a:rPr lang="en-GB" dirty="0"/>
              <a:t> </a:t>
            </a:r>
            <a:r>
              <a:rPr lang="en-GB" dirty="0" err="1"/>
              <a:t>gSaA</a:t>
            </a:r>
            <a:endParaRPr lang="en-GB" dirty="0"/>
          </a:p>
          <a:p>
            <a:pPr>
              <a:defRPr/>
            </a:pPr>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D0163FED-7451-4ABD-BE7D-D3E45968B2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CE147DAF-CE71-4638-A836-B6711D3E087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2.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White">
      <p:bgPr>
        <a:solidFill>
          <a:srgbClr val="4B0082"/>
        </a:solidFill>
        <a:effectLst/>
      </p:bgPr>
    </p:bg>
    <p:spTree>
      <p:nvGrpSpPr>
        <p:cNvPr id="1" name=""/>
        <p:cNvGrpSpPr/>
        <p:nvPr/>
      </p:nvGrpSpPr>
      <p:grpSpPr>
        <a:xfrm>
          <a:off x="0" y="0"/>
          <a:ext cx="0" cy="0"/>
          <a:chOff x="0" y="0"/>
          <a:chExt cx="0" cy="0"/>
        </a:xfrm>
      </p:grpSpPr>
      <p:sp>
        <p:nvSpPr>
          <p:cNvPr id="10" name="Freeform 2">
            <a:extLst>
              <a:ext uri="{FF2B5EF4-FFF2-40B4-BE49-F238E27FC236}">
                <a16:creationId xmlns:a16="http://schemas.microsoft.com/office/drawing/2014/main" id="{666930AF-5BEB-43F0-8394-03B852100DDD}"/>
              </a:ext>
            </a:extLst>
          </p:cNvPr>
          <p:cNvSpPr>
            <a:spLocks noChangeAspect="1"/>
          </p:cNvSpPr>
          <p:nvPr userDrawn="1"/>
        </p:nvSpPr>
        <p:spPr>
          <a:xfrm rot="5400000">
            <a:off x="732768" y="-4584192"/>
            <a:ext cx="12082462" cy="14341201"/>
          </a:xfrm>
          <a:prstGeom prst="rect">
            <a:avLst/>
          </a:prstGeom>
          <a:blipFill>
            <a:blip r:embed="rId2"/>
            <a:srcRect/>
            <a:stretch>
              <a:fillRect t="-6" b="-6"/>
            </a:stretch>
          </a:blipFill>
        </p:spPr>
        <p:txBody>
          <a:bodyPr/>
          <a:lstStyle/>
          <a:p>
            <a:endParaRPr lang="en-IN" dirty="0"/>
          </a:p>
        </p:txBody>
      </p:sp>
      <p:grpSp>
        <p:nvGrpSpPr>
          <p:cNvPr id="5" name="Group 11">
            <a:extLst>
              <a:ext uri="{FF2B5EF4-FFF2-40B4-BE49-F238E27FC236}">
                <a16:creationId xmlns:a16="http://schemas.microsoft.com/office/drawing/2014/main" id="{4CD21F3E-723F-4A27-92B6-76927D292CA6}"/>
              </a:ext>
            </a:extLst>
          </p:cNvPr>
          <p:cNvGrpSpPr>
            <a:grpSpLocks/>
          </p:cNvGrpSpPr>
          <p:nvPr userDrawn="1"/>
        </p:nvGrpSpPr>
        <p:grpSpPr bwMode="auto">
          <a:xfrm>
            <a:off x="109538" y="6527800"/>
            <a:ext cx="3395662" cy="369888"/>
            <a:chOff x="109537" y="6527800"/>
            <a:chExt cx="3395663" cy="369332"/>
          </a:xfrm>
        </p:grpSpPr>
        <p:sp>
          <p:nvSpPr>
            <p:cNvPr id="6" name="Rectangle 27">
              <a:extLst>
                <a:ext uri="{FF2B5EF4-FFF2-40B4-BE49-F238E27FC236}">
                  <a16:creationId xmlns:a16="http://schemas.microsoft.com/office/drawing/2014/main" id="{5FE9E0EB-B3DC-4CCC-95FF-1D912D8573A0}"/>
                </a:ext>
              </a:extLst>
            </p:cNvPr>
            <p:cNvSpPr>
              <a:spLocks noChangeArrowheads="1"/>
            </p:cNvSpPr>
            <p:nvPr/>
          </p:nvSpPr>
          <p:spPr bwMode="auto">
            <a:xfrm flipV="1">
              <a:off x="968374" y="6527800"/>
              <a:ext cx="2536826"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200" dirty="0">
                  <a:solidFill>
                    <a:schemeClr val="bg1"/>
                  </a:solidFill>
                </a:rPr>
                <a:t>UHV Foundation (uhv.org.in)</a:t>
              </a:r>
            </a:p>
          </p:txBody>
        </p:sp>
        <p:pic>
          <p:nvPicPr>
            <p:cNvPr id="7" name="Picture 9">
              <a:extLst>
                <a:ext uri="{FF2B5EF4-FFF2-40B4-BE49-F238E27FC236}">
                  <a16:creationId xmlns:a16="http://schemas.microsoft.com/office/drawing/2014/main" id="{A9881044-1C76-4CB9-B156-0826F23AD6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a:extLst>
                <a:ext uri="{FF2B5EF4-FFF2-40B4-BE49-F238E27FC236}">
                  <a16:creationId xmlns:a16="http://schemas.microsoft.com/office/drawing/2014/main" id="{F088F7CF-63B5-42F5-A059-71F1EA2DCBA6}"/>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5154" name="Text Placeholder 7"/>
          <p:cNvSpPr>
            <a:spLocks noGrp="1"/>
          </p:cNvSpPr>
          <p:nvPr>
            <p:ph type="subTitle" idx="1"/>
          </p:nvPr>
        </p:nvSpPr>
        <p:spPr bwMode="invGray">
          <a:xfrm>
            <a:off x="609600" y="3900488"/>
            <a:ext cx="11049000" cy="369332"/>
          </a:xfrm>
          <a:prstGeom prst="rect">
            <a:avLst/>
          </a:prstGeom>
          <a:noFill/>
        </p:spPr>
        <p:txBody>
          <a:bodyPr wrap="square">
            <a:spAutoFit/>
          </a:bodyPr>
          <a:lstStyle>
            <a:lvl1pPr marL="0" indent="0">
              <a:buFontTx/>
              <a:buNone/>
              <a:defRPr sz="1800" b="0" smtClean="0">
                <a:solidFill>
                  <a:schemeClr val="bg1"/>
                </a:solidFill>
                <a:latin typeface="Arial" charset="0"/>
              </a:defRPr>
            </a:lvl1pPr>
          </a:lstStyle>
          <a:p>
            <a:r>
              <a:rPr lang="en-US" dirty="0"/>
              <a:t>Click to edit Master subtitle style</a:t>
            </a:r>
          </a:p>
        </p:txBody>
      </p:sp>
      <p:sp>
        <p:nvSpPr>
          <p:cNvPr id="305156" name="Rectangle 5"/>
          <p:cNvSpPr>
            <a:spLocks noGrp="1" noChangeArrowheads="1"/>
          </p:cNvSpPr>
          <p:nvPr>
            <p:ph type="ctrTitle"/>
          </p:nvPr>
        </p:nvSpPr>
        <p:spPr bwMode="invGray">
          <a:xfrm>
            <a:off x="609600" y="2286000"/>
            <a:ext cx="11049000" cy="1231106"/>
          </a:xfrm>
          <a:prstGeom prst="rect">
            <a:avLst/>
          </a:prstGeom>
          <a:noFill/>
        </p:spPr>
        <p:txBody>
          <a:bodyPr anchor="b">
            <a:noAutofit/>
          </a:bodyPr>
          <a:lstStyle>
            <a:lvl1pPr>
              <a:defRPr sz="4000" smtClean="0">
                <a:solidFill>
                  <a:schemeClr val="bg1"/>
                </a:solidFill>
                <a:latin typeface="Arial" charset="0"/>
              </a:defRPr>
            </a:lvl1pPr>
          </a:lstStyle>
          <a:p>
            <a:r>
              <a:rPr lang="en-US" dirty="0"/>
              <a:t>Click to edit Master title style</a:t>
            </a:r>
          </a:p>
        </p:txBody>
      </p:sp>
      <p:pic>
        <p:nvPicPr>
          <p:cNvPr id="11" name="Picture 10">
            <a:extLst>
              <a:ext uri="{FF2B5EF4-FFF2-40B4-BE49-F238E27FC236}">
                <a16:creationId xmlns:a16="http://schemas.microsoft.com/office/drawing/2014/main" id="{ADBDDE54-397C-4575-B734-00E3ED52EA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18" y="50380"/>
            <a:ext cx="1353315" cy="1371603"/>
          </a:xfrm>
          <a:prstGeom prst="rect">
            <a:avLst/>
          </a:prstGeom>
        </p:spPr>
      </p:pic>
    </p:spTree>
    <p:extLst>
      <p:ext uri="{BB962C8B-B14F-4D97-AF65-F5344CB8AC3E}">
        <p14:creationId xmlns:p14="http://schemas.microsoft.com/office/powerpoint/2010/main" val="2616581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
        <p:nvSpPr>
          <p:cNvPr id="7" name="Text Placeholder 7"/>
          <p:cNvSpPr>
            <a:spLocks noGrp="1"/>
          </p:cNvSpPr>
          <p:nvPr>
            <p:ph type="body" sz="quarter" idx="13"/>
          </p:nvPr>
        </p:nvSpPr>
        <p:spPr>
          <a:xfrm>
            <a:off x="0" y="609600"/>
            <a:ext cx="12192000" cy="5943600"/>
          </a:xfrm>
          <a:prstGeom prst="rect">
            <a:avLst/>
          </a:prstGeom>
        </p:spPr>
        <p:txBody>
          <a:bodyPr>
            <a:normAutofit/>
          </a:bodyPr>
          <a:lstStyle>
            <a:lvl1pPr algn="l" defTabSz="914400" rtl="0" eaLnBrk="1" latinLnBrk="0" hangingPunct="1">
              <a:spcBef>
                <a:spcPct val="20000"/>
              </a:spcBef>
              <a:buFont typeface="Symbol" pitchFamily="18" charset="2"/>
              <a:buChar char="·"/>
              <a:defRPr lang="en-US" sz="2200" b="0" kern="1200" dirty="0" smtClean="0">
                <a:solidFill>
                  <a:schemeClr val="tx1"/>
                </a:solidFill>
                <a:latin typeface="Arial" pitchFamily="34" charset="0"/>
                <a:ea typeface="+mn-ea"/>
                <a:cs typeface="Arial" pitchFamily="34" charset="0"/>
              </a:defRPr>
            </a:lvl1pPr>
            <a:lvl2pPr algn="l" defTabSz="914400" rtl="0" eaLnBrk="1" latinLnBrk="0" hangingPunct="1">
              <a:spcBef>
                <a:spcPct val="20000"/>
              </a:spcBef>
              <a:buFont typeface="Wingdings" pitchFamily="2" charset="2"/>
              <a:buChar char="§"/>
              <a:defRPr lang="en-US" sz="2000" b="0" kern="1200" dirty="0" smtClean="0">
                <a:solidFill>
                  <a:schemeClr val="tx1"/>
                </a:solidFill>
                <a:latin typeface="Arial" pitchFamily="34" charset="0"/>
                <a:ea typeface="+mn-ea"/>
                <a:cs typeface="Arial" pitchFamily="34" charset="0"/>
              </a:defRPr>
            </a:lvl2pPr>
            <a:lvl3pPr algn="l" defTabSz="914400" rtl="0" eaLnBrk="1" latinLnBrk="0" hangingPunct="1">
              <a:spcBef>
                <a:spcPct val="20000"/>
              </a:spcBef>
              <a:buFont typeface="Symbol" pitchFamily="18" charset="2"/>
              <a:buChar char="-"/>
              <a:defRPr lang="en-US" sz="1800" kern="1200" dirty="0" smtClean="0">
                <a:solidFill>
                  <a:schemeClr val="tx1"/>
                </a:solidFill>
                <a:latin typeface="Arial" pitchFamily="34" charset="0"/>
                <a:ea typeface="+mn-ea"/>
                <a:cs typeface="Arial" pitchFamily="34" charset="0"/>
              </a:defRPr>
            </a:lvl3pPr>
            <a:lvl4pPr algn="l" defTabSz="914400" rtl="0" eaLnBrk="1" latinLnBrk="0" hangingPunct="1">
              <a:spcBef>
                <a:spcPct val="20000"/>
              </a:spcBef>
              <a:buFont typeface="Symbol" pitchFamily="18" charset="2"/>
              <a:buChar char="-"/>
              <a:defRPr lang="en-US" sz="1600" kern="1200" dirty="0" smtClean="0">
                <a:solidFill>
                  <a:schemeClr val="tx1"/>
                </a:solidFill>
                <a:latin typeface="Arial" pitchFamily="34" charset="0"/>
                <a:ea typeface="+mn-ea"/>
                <a:cs typeface="Arial" pitchFamily="34" charset="0"/>
              </a:defRPr>
            </a:lvl4pPr>
            <a:lvl5pPr algn="l" defTabSz="914400" rtl="0" eaLnBrk="1" latinLnBrk="0" hangingPunct="1">
              <a:spcBef>
                <a:spcPct val="20000"/>
              </a:spcBef>
              <a:buFont typeface="Symbol" pitchFamily="18" charset="2"/>
              <a:buChar char="&gt;"/>
              <a:defRPr lang="en-US" sz="1600" kern="1200" dirty="0" smtClean="0">
                <a:solidFill>
                  <a:schemeClr val="tx1"/>
                </a:solidFill>
                <a:latin typeface="Arial" pitchFamily="34" charset="0"/>
                <a:ea typeface="+mn-ea"/>
                <a:cs typeface="Arial" pitchFamily="34" charset="0"/>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244655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0" y="76201"/>
            <a:ext cx="12192000" cy="38099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376128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itle 1"/>
          <p:cNvSpPr>
            <a:spLocks noGrp="1"/>
          </p:cNvSpPr>
          <p:nvPr>
            <p:ph type="title"/>
          </p:nvPr>
        </p:nvSpPr>
        <p:spPr>
          <a:xfrm>
            <a:off x="0" y="76201"/>
            <a:ext cx="12192000" cy="380999"/>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4265011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NEW STYL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FAB95659-C904-4F56-B12F-2A6D837BDC5E}"/>
              </a:ext>
            </a:extLst>
          </p:cNvPr>
          <p:cNvCxnSpPr/>
          <p:nvPr/>
        </p:nvCxnSpPr>
        <p:spPr>
          <a:xfrm flipV="1">
            <a:off x="6096000" y="488950"/>
            <a:ext cx="0" cy="6096000"/>
          </a:xfrm>
          <a:prstGeom prst="line">
            <a:avLst/>
          </a:prstGeom>
        </p:spPr>
        <p:style>
          <a:lnRef idx="1">
            <a:schemeClr val="dk1"/>
          </a:lnRef>
          <a:fillRef idx="0">
            <a:schemeClr val="dk1"/>
          </a:fillRef>
          <a:effectRef idx="0">
            <a:schemeClr val="dk1"/>
          </a:effectRef>
          <a:fontRef idx="minor">
            <a:schemeClr val="tx1"/>
          </a:fontRef>
        </p:style>
      </p:cxnSp>
      <p:sp>
        <p:nvSpPr>
          <p:cNvPr id="3" name="Content Placeholder 2"/>
          <p:cNvSpPr>
            <a:spLocks noGrp="1"/>
          </p:cNvSpPr>
          <p:nvPr>
            <p:ph sz="half" idx="1"/>
          </p:nvPr>
        </p:nvSpPr>
        <p:spPr>
          <a:xfrm>
            <a:off x="1" y="609600"/>
            <a:ext cx="60071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0299" y="609600"/>
            <a:ext cx="5981700" cy="5943600"/>
          </a:xfrm>
          <a:prstGeom prst="rect">
            <a:avLst/>
          </a:prstGeom>
        </p:spPr>
        <p:txBody>
          <a:bodyPr/>
          <a:lstStyle>
            <a:lvl1pPr>
              <a:defRPr sz="2200" b="0" i="0" baseline="0"/>
            </a:lvl1pPr>
            <a:lvl2pPr>
              <a:defRPr sz="2000" baseline="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0" y="76201"/>
            <a:ext cx="6007100" cy="380999"/>
          </a:xfrm>
          <a:prstGeom prst="rect">
            <a:avLst/>
          </a:prstGeom>
        </p:spPr>
        <p:txBody>
          <a:bodyPr/>
          <a:lstStyle/>
          <a:p>
            <a:r>
              <a:rPr lang="en-US"/>
              <a:t>Click to edit Master title style</a:t>
            </a:r>
            <a:endParaRPr lang="en-US" dirty="0"/>
          </a:p>
        </p:txBody>
      </p:sp>
      <p:sp>
        <p:nvSpPr>
          <p:cNvPr id="9" name="Content Placeholder 8"/>
          <p:cNvSpPr>
            <a:spLocks noGrp="1"/>
          </p:cNvSpPr>
          <p:nvPr>
            <p:ph sz="quarter" idx="10"/>
          </p:nvPr>
        </p:nvSpPr>
        <p:spPr>
          <a:xfrm>
            <a:off x="6210300" y="76200"/>
            <a:ext cx="5981700" cy="381000"/>
          </a:xfrm>
          <a:prstGeom prst="rect">
            <a:avLst/>
          </a:prstGeom>
        </p:spPr>
        <p:txBody>
          <a:bodyPr/>
          <a:lstStyle>
            <a:lvl1pPr marL="0" indent="0">
              <a:buNone/>
              <a:defRPr lang="en-IN" sz="2200" b="1" kern="1200" dirty="0">
                <a:solidFill>
                  <a:schemeClr val="bg1"/>
                </a:solidFill>
                <a:latin typeface="Arial" pitchFamily="34"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430653706"/>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863207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Blank">
    <p:spTree>
      <p:nvGrpSpPr>
        <p:cNvPr id="1" name=""/>
        <p:cNvGrpSpPr/>
        <p:nvPr/>
      </p:nvGrpSpPr>
      <p:grpSpPr>
        <a:xfrm>
          <a:off x="0" y="0"/>
          <a:ext cx="0" cy="0"/>
          <a:chOff x="0" y="0"/>
          <a:chExt cx="0" cy="0"/>
        </a:xfrm>
      </p:grpSpPr>
      <p:sp>
        <p:nvSpPr>
          <p:cNvPr id="2" name="Freeform 4">
            <a:extLst>
              <a:ext uri="{FF2B5EF4-FFF2-40B4-BE49-F238E27FC236}">
                <a16:creationId xmlns:a16="http://schemas.microsoft.com/office/drawing/2014/main" id="{453C024D-529B-493B-AC34-C3CC01D974E5}"/>
              </a:ext>
            </a:extLst>
          </p:cNvPr>
          <p:cNvSpPr>
            <a:spLocks noChangeAspect="1"/>
          </p:cNvSpPr>
          <p:nvPr userDrawn="1"/>
        </p:nvSpPr>
        <p:spPr>
          <a:xfrm>
            <a:off x="-17586" y="-4695099"/>
            <a:ext cx="12209585" cy="11622094"/>
          </a:xfrm>
          <a:custGeom>
            <a:avLst/>
            <a:gdLst/>
            <a:ahLst/>
            <a:cxnLst/>
            <a:rect l="l" t="t" r="r" b="b"/>
            <a:pathLst>
              <a:path w="6070600" h="5778500">
                <a:moveTo>
                  <a:pt x="0" y="0"/>
                </a:moveTo>
                <a:lnTo>
                  <a:pt x="6070600" y="0"/>
                </a:lnTo>
                <a:lnTo>
                  <a:pt x="6070600" y="5778500"/>
                </a:lnTo>
                <a:lnTo>
                  <a:pt x="0" y="5778500"/>
                </a:lnTo>
                <a:close/>
              </a:path>
            </a:pathLst>
          </a:custGeom>
          <a:blipFill>
            <a:blip r:embed="rId2"/>
            <a:stretch>
              <a:fillRect l="-34611" r="-34611"/>
            </a:stretch>
          </a:blipFill>
        </p:spPr>
        <p:txBody>
          <a:bodyPr/>
          <a:lstStyle/>
          <a:p>
            <a:endParaRPr lang="en-IN" dirty="0"/>
          </a:p>
        </p:txBody>
      </p:sp>
    </p:spTree>
    <p:extLst>
      <p:ext uri="{BB962C8B-B14F-4D97-AF65-F5344CB8AC3E}">
        <p14:creationId xmlns:p14="http://schemas.microsoft.com/office/powerpoint/2010/main" val="336250038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C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3F9FA4C-BF20-4F57-B84A-95E417D8A364}"/>
              </a:ext>
            </a:extLst>
          </p:cNvPr>
          <p:cNvSpPr txBox="1">
            <a:spLocks noChangeArrowheads="1"/>
          </p:cNvSpPr>
          <p:nvPr userDrawn="1"/>
        </p:nvSpPr>
        <p:spPr bwMode="auto">
          <a:xfrm>
            <a:off x="2743200" y="2667000"/>
            <a:ext cx="6934200" cy="1108075"/>
          </a:xfrm>
          <a:prstGeom prst="rect">
            <a:avLst/>
          </a:prstGeom>
          <a:noFill/>
          <a:ln>
            <a:noFill/>
          </a:ln>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defRPr/>
            </a:pPr>
            <a:r>
              <a:rPr lang="en-IN" altLang="en-US" sz="2200" b="1" dirty="0">
                <a:solidFill>
                  <a:schemeClr val="bg1"/>
                </a:solidFill>
              </a:rPr>
              <a:t>END of UHV 2024 LAYOUTs</a:t>
            </a:r>
            <a:br>
              <a:rPr lang="en-IN" altLang="en-US" sz="2200" b="1" dirty="0">
                <a:solidFill>
                  <a:schemeClr val="bg1"/>
                </a:solidFill>
              </a:rPr>
            </a:br>
            <a:br>
              <a:rPr lang="en-IN" altLang="en-US" sz="2200" b="1" dirty="0">
                <a:solidFill>
                  <a:schemeClr val="bg1"/>
                </a:solidFill>
              </a:rPr>
            </a:br>
            <a:r>
              <a:rPr lang="en-IN" altLang="en-US" sz="2200" b="1" dirty="0">
                <a:solidFill>
                  <a:schemeClr val="bg1"/>
                </a:solidFill>
              </a:rPr>
              <a:t>Please delete all layouts BEYOND this layout</a:t>
            </a:r>
          </a:p>
        </p:txBody>
      </p:sp>
      <p:pic>
        <p:nvPicPr>
          <p:cNvPr id="4" name="Picture 3">
            <a:extLst>
              <a:ext uri="{FF2B5EF4-FFF2-40B4-BE49-F238E27FC236}">
                <a16:creationId xmlns:a16="http://schemas.microsoft.com/office/drawing/2014/main" id="{EA748910-1D56-467C-A01C-BB39F97284F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0" y="5416427"/>
            <a:ext cx="1166801" cy="1298536"/>
          </a:xfrm>
          <a:prstGeom prst="rect">
            <a:avLst/>
          </a:prstGeom>
        </p:spPr>
      </p:pic>
      <p:pic>
        <p:nvPicPr>
          <p:cNvPr id="6" name="Picture 5">
            <a:extLst>
              <a:ext uri="{FF2B5EF4-FFF2-40B4-BE49-F238E27FC236}">
                <a16:creationId xmlns:a16="http://schemas.microsoft.com/office/drawing/2014/main" id="{330DCD15-CEC0-4672-8294-FD3F7462AC4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58115" y="5416427"/>
            <a:ext cx="1295400" cy="1295400"/>
          </a:xfrm>
          <a:prstGeom prst="rect">
            <a:avLst/>
          </a:prstGeom>
        </p:spPr>
      </p:pic>
      <p:pic>
        <p:nvPicPr>
          <p:cNvPr id="8" name="Picture 7">
            <a:extLst>
              <a:ext uri="{FF2B5EF4-FFF2-40B4-BE49-F238E27FC236}">
                <a16:creationId xmlns:a16="http://schemas.microsoft.com/office/drawing/2014/main" id="{C15F0471-929A-4BB4-A19E-772543E12ED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352801" y="5416428"/>
            <a:ext cx="1295400" cy="1295400"/>
          </a:xfrm>
          <a:prstGeom prst="rect">
            <a:avLst/>
          </a:prstGeom>
        </p:spPr>
      </p:pic>
      <p:pic>
        <p:nvPicPr>
          <p:cNvPr id="10" name="Picture 9">
            <a:extLst>
              <a:ext uri="{FF2B5EF4-FFF2-40B4-BE49-F238E27FC236}">
                <a16:creationId xmlns:a16="http://schemas.microsoft.com/office/drawing/2014/main" id="{A7C64C13-CF46-49B8-A4F7-1FA37403E48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04800" y="143036"/>
            <a:ext cx="1353315" cy="1371603"/>
          </a:xfrm>
          <a:prstGeom prst="rect">
            <a:avLst/>
          </a:prstGeom>
        </p:spPr>
      </p:pic>
      <p:pic>
        <p:nvPicPr>
          <p:cNvPr id="12" name="Picture 11">
            <a:extLst>
              <a:ext uri="{FF2B5EF4-FFF2-40B4-BE49-F238E27FC236}">
                <a16:creationId xmlns:a16="http://schemas.microsoft.com/office/drawing/2014/main" id="{ACA68518-6F17-4A48-A326-A13DEDDEAB3A}"/>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896051" y="143036"/>
            <a:ext cx="1353315" cy="1371603"/>
          </a:xfrm>
          <a:prstGeom prst="rect">
            <a:avLst/>
          </a:prstGeom>
        </p:spPr>
      </p:pic>
    </p:spTree>
    <p:extLst>
      <p:ext uri="{BB962C8B-B14F-4D97-AF65-F5344CB8AC3E}">
        <p14:creationId xmlns:p14="http://schemas.microsoft.com/office/powerpoint/2010/main" val="2987960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0D2B7E86-506D-4E68-9D73-97E1C5B59A0D}"/>
              </a:ext>
            </a:extLst>
          </p:cNvPr>
          <p:cNvSpPr>
            <a:spLocks noChangeArrowheads="1"/>
          </p:cNvSpPr>
          <p:nvPr userDrawn="1"/>
        </p:nvSpPr>
        <p:spPr bwMode="auto">
          <a:xfrm>
            <a:off x="0" y="0"/>
            <a:ext cx="12192000" cy="500063"/>
          </a:xfrm>
          <a:prstGeom prst="rect">
            <a:avLst/>
          </a:prstGeom>
          <a:solidFill>
            <a:srgbClr val="4B0082"/>
          </a:solid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defRPr/>
            </a:pPr>
            <a:endParaRPr lang="en-US" altLang="en-US" dirty="0">
              <a:solidFill>
                <a:srgbClr val="FFFFFF"/>
              </a:solidFill>
              <a:latin typeface="Calibri" panose="020F0502020204030204" pitchFamily="34" charset="0"/>
            </a:endParaRPr>
          </a:p>
        </p:txBody>
      </p:sp>
      <p:sp>
        <p:nvSpPr>
          <p:cNvPr id="1027" name="Rectangle 27">
            <a:extLst>
              <a:ext uri="{FF2B5EF4-FFF2-40B4-BE49-F238E27FC236}">
                <a16:creationId xmlns:a16="http://schemas.microsoft.com/office/drawing/2014/main" id="{D0C4E4A3-AE14-4974-A2A7-0DF69EAAE6A6}"/>
              </a:ext>
            </a:extLst>
          </p:cNvPr>
          <p:cNvSpPr>
            <a:spLocks noChangeArrowheads="1"/>
          </p:cNvSpPr>
          <p:nvPr/>
        </p:nvSpPr>
        <p:spPr bwMode="auto">
          <a:xfrm flipV="1">
            <a:off x="0" y="6572250"/>
            <a:ext cx="12192000" cy="304800"/>
          </a:xfrm>
          <a:prstGeom prst="rect">
            <a:avLst/>
          </a:prstGeom>
          <a:solidFill>
            <a:schemeClr val="bg1">
              <a:lumMod val="95000"/>
            </a:schemeClr>
          </a:solid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ltLang="en-US" sz="1200" dirty="0">
              <a:solidFill>
                <a:schemeClr val="tx2"/>
              </a:solidFill>
            </a:endParaRPr>
          </a:p>
        </p:txBody>
      </p:sp>
      <p:sp>
        <p:nvSpPr>
          <p:cNvPr id="1028" name="Slide Number Placeholder 5">
            <a:extLst>
              <a:ext uri="{FF2B5EF4-FFF2-40B4-BE49-F238E27FC236}">
                <a16:creationId xmlns:a16="http://schemas.microsoft.com/office/drawing/2014/main" id="{33BFC403-55F2-4C1B-9D0D-0F5C432BE476}"/>
              </a:ext>
            </a:extLst>
          </p:cNvPr>
          <p:cNvSpPr txBox="1">
            <a:spLocks/>
          </p:cNvSpPr>
          <p:nvPr/>
        </p:nvSpPr>
        <p:spPr bwMode="auto">
          <a:xfrm>
            <a:off x="11620500" y="6572250"/>
            <a:ext cx="571500" cy="293688"/>
          </a:xfrm>
          <a:prstGeom prst="rect">
            <a:avLst/>
          </a:prstGeom>
          <a:noFill/>
          <a:ln>
            <a:noFill/>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defRPr/>
            </a:pPr>
            <a:fld id="{6181E06B-FA7B-492C-A902-5F4499CBD692}" type="slidenum">
              <a:rPr lang="en-US" altLang="en-US" sz="1000" smtClean="0"/>
              <a:pPr algn="r" eaLnBrk="1" hangingPunct="1">
                <a:defRPr/>
              </a:pPr>
              <a:t>‹#›</a:t>
            </a:fld>
            <a:endParaRPr lang="en-US" altLang="en-US" sz="1000" dirty="0"/>
          </a:p>
        </p:txBody>
      </p:sp>
      <p:grpSp>
        <p:nvGrpSpPr>
          <p:cNvPr id="1029" name="Group 6">
            <a:extLst>
              <a:ext uri="{FF2B5EF4-FFF2-40B4-BE49-F238E27FC236}">
                <a16:creationId xmlns:a16="http://schemas.microsoft.com/office/drawing/2014/main" id="{D83714BB-FBE7-4BC4-87FE-25D3BEBBF7B4}"/>
              </a:ext>
            </a:extLst>
          </p:cNvPr>
          <p:cNvGrpSpPr>
            <a:grpSpLocks/>
          </p:cNvGrpSpPr>
          <p:nvPr userDrawn="1"/>
        </p:nvGrpSpPr>
        <p:grpSpPr bwMode="auto">
          <a:xfrm>
            <a:off x="109538" y="6564313"/>
            <a:ext cx="2709862" cy="369887"/>
            <a:chOff x="109537" y="6564868"/>
            <a:chExt cx="2709864" cy="369332"/>
          </a:xfrm>
        </p:grpSpPr>
        <p:sp>
          <p:nvSpPr>
            <p:cNvPr id="8" name="Rectangle 27">
              <a:extLst>
                <a:ext uri="{FF2B5EF4-FFF2-40B4-BE49-F238E27FC236}">
                  <a16:creationId xmlns:a16="http://schemas.microsoft.com/office/drawing/2014/main" id="{1874AE38-7905-4E8A-A501-2955970977FD}"/>
                </a:ext>
              </a:extLst>
            </p:cNvPr>
            <p:cNvSpPr>
              <a:spLocks noChangeArrowheads="1"/>
            </p:cNvSpPr>
            <p:nvPr/>
          </p:nvSpPr>
          <p:spPr bwMode="auto">
            <a:xfrm flipV="1">
              <a:off x="914400" y="6564868"/>
              <a:ext cx="1905001" cy="369332"/>
            </a:xfrm>
            <a:prstGeom prst="rect">
              <a:avLst/>
            </a:prstGeom>
            <a:noFill/>
            <a:ln>
              <a:noFill/>
            </a:ln>
          </p:spPr>
          <p:txBody>
            <a:bodyPr rot="1080000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altLang="en-US" sz="1100" dirty="0"/>
                <a:t>UHV Team (uhv.org.in)</a:t>
              </a:r>
            </a:p>
          </p:txBody>
        </p:sp>
        <p:pic>
          <p:nvPicPr>
            <p:cNvPr id="1031" name="Picture 9">
              <a:extLst>
                <a:ext uri="{FF2B5EF4-FFF2-40B4-BE49-F238E27FC236}">
                  <a16:creationId xmlns:a16="http://schemas.microsoft.com/office/drawing/2014/main" id="{48073802-837E-4F8E-9757-18554706D0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9537" y="6630988"/>
              <a:ext cx="500063" cy="1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a:extLst>
                <a:ext uri="{FF2B5EF4-FFF2-40B4-BE49-F238E27FC236}">
                  <a16:creationId xmlns:a16="http://schemas.microsoft.com/office/drawing/2014/main" id="{ADE328A2-42AD-436E-BBA8-B1E0A7ADA30A}"/>
                </a:ext>
              </a:extLst>
            </p:cNvPr>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685800" y="6572250"/>
              <a:ext cx="28257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90832" r:id="rId1"/>
    <p:sldLayoutId id="2147490830" r:id="rId2"/>
    <p:sldLayoutId id="2147490829" r:id="rId3"/>
    <p:sldLayoutId id="2147490831" r:id="rId4"/>
    <p:sldLayoutId id="2147490834" r:id="rId5"/>
    <p:sldLayoutId id="2147490833" r:id="rId6"/>
    <p:sldLayoutId id="2147490836" r:id="rId7"/>
    <p:sldLayoutId id="2147490835" r:id="rId8"/>
  </p:sldLayoutIdLst>
  <p:hf sldNum="0" hdr="0" ftr="0" dt="0"/>
  <p:txStyles>
    <p:titleStyle>
      <a:lvl1pPr algn="l" rtl="0" eaLnBrk="0" fontAlgn="base" hangingPunct="0">
        <a:spcBef>
          <a:spcPct val="0"/>
        </a:spcBef>
        <a:spcAft>
          <a:spcPct val="0"/>
        </a:spcAft>
        <a:defRPr sz="2200" b="1" kern="1200">
          <a:solidFill>
            <a:schemeClr val="bg1"/>
          </a:solidFill>
          <a:latin typeface="Arial" pitchFamily="34" charset="0"/>
          <a:ea typeface="+mj-ea"/>
          <a:cs typeface="+mj-cs"/>
        </a:defRPr>
      </a:lvl1pPr>
      <a:lvl2pPr algn="l" rtl="0" eaLnBrk="0" fontAlgn="base" hangingPunct="0">
        <a:spcBef>
          <a:spcPct val="0"/>
        </a:spcBef>
        <a:spcAft>
          <a:spcPct val="0"/>
        </a:spcAft>
        <a:defRPr sz="2200" b="1">
          <a:solidFill>
            <a:schemeClr val="bg1"/>
          </a:solidFill>
          <a:latin typeface="Arial" charset="0"/>
        </a:defRPr>
      </a:lvl2pPr>
      <a:lvl3pPr algn="l" rtl="0" eaLnBrk="0" fontAlgn="base" hangingPunct="0">
        <a:spcBef>
          <a:spcPct val="0"/>
        </a:spcBef>
        <a:spcAft>
          <a:spcPct val="0"/>
        </a:spcAft>
        <a:defRPr sz="2200" b="1">
          <a:solidFill>
            <a:schemeClr val="bg1"/>
          </a:solidFill>
          <a:latin typeface="Arial" charset="0"/>
        </a:defRPr>
      </a:lvl3pPr>
      <a:lvl4pPr algn="l" rtl="0" eaLnBrk="0" fontAlgn="base" hangingPunct="0">
        <a:spcBef>
          <a:spcPct val="0"/>
        </a:spcBef>
        <a:spcAft>
          <a:spcPct val="0"/>
        </a:spcAft>
        <a:defRPr sz="2200" b="1">
          <a:solidFill>
            <a:schemeClr val="bg1"/>
          </a:solidFill>
          <a:latin typeface="Arial" charset="0"/>
        </a:defRPr>
      </a:lvl4pPr>
      <a:lvl5pPr algn="l" rtl="0" eaLnBrk="0" fontAlgn="base" hangingPunct="0">
        <a:spcBef>
          <a:spcPct val="0"/>
        </a:spcBef>
        <a:spcAft>
          <a:spcPct val="0"/>
        </a:spcAft>
        <a:defRPr sz="2200" b="1">
          <a:solidFill>
            <a:schemeClr val="bg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panose="020B0604020202020204" pitchFamily="34" charset="0"/>
        <a:buChar char="•"/>
        <a:defRPr sz="3200" b="1" kern="1200">
          <a:solidFill>
            <a:schemeClr val="tx1"/>
          </a:solidFill>
          <a:latin typeface="Arial" pitchFamily="34" charset="0"/>
          <a:ea typeface="+mn-ea"/>
          <a:cs typeface="+mn-cs"/>
        </a:defRPr>
      </a:lvl1pPr>
      <a:lvl2pPr marL="457200" indent="-228600" algn="l" rtl="0" eaLnBrk="0" fontAlgn="base" hangingPunct="0">
        <a:spcBef>
          <a:spcPct val="20000"/>
        </a:spcBef>
        <a:spcAft>
          <a:spcPct val="0"/>
        </a:spcAft>
        <a:buFont typeface="Arial" panose="020B0604020202020204" pitchFamily="34" charset="0"/>
        <a:buChar char="–"/>
        <a:defRPr sz="2800" kern="1200">
          <a:solidFill>
            <a:schemeClr val="tx1"/>
          </a:solidFill>
          <a:latin typeface="Arial" pitchFamily="34" charset="0"/>
          <a:ea typeface="+mn-ea"/>
          <a:cs typeface="+mn-cs"/>
        </a:defRPr>
      </a:lvl2pPr>
      <a:lvl3pPr marL="6858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Arial" pitchFamily="34" charset="0"/>
          <a:ea typeface="+mn-ea"/>
          <a:cs typeface="+mn-cs"/>
        </a:defRPr>
      </a:lvl3pPr>
      <a:lvl4pPr marL="900113" indent="-21272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4pPr>
      <a:lvl5pPr marL="1146175" indent="-244475" algn="l" rtl="0" eaLnBrk="0" fontAlgn="base" hangingPunct="0">
        <a:spcBef>
          <a:spcPct val="20000"/>
        </a:spcBef>
        <a:spcAft>
          <a:spcPct val="0"/>
        </a:spcAft>
        <a:buFont typeface="Arial" panose="020B0604020202020204"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5" Type="http://schemas.openxmlformats.org/officeDocument/2006/relationships/image" Target="../media/image16.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ACTIVITY%20-%20Right%20Here%20Right%20Now.ppt"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F9586683-5650-49CC-9B3D-856ADE71942A}"/>
              </a:ext>
            </a:extLst>
          </p:cNvPr>
          <p:cNvSpPr>
            <a:spLocks noGrp="1"/>
          </p:cNvSpPr>
          <p:nvPr>
            <p:ph type="subTitle" idx="1"/>
          </p:nvPr>
        </p:nvSpPr>
        <p:spPr/>
        <p:txBody>
          <a:bodyPr/>
          <a:lstStyle/>
          <a:p>
            <a:endParaRPr lang="en-IN"/>
          </a:p>
        </p:txBody>
      </p:sp>
      <p:sp>
        <p:nvSpPr>
          <p:cNvPr id="18435" name="Title 3">
            <a:extLst>
              <a:ext uri="{FF2B5EF4-FFF2-40B4-BE49-F238E27FC236}">
                <a16:creationId xmlns:a16="http://schemas.microsoft.com/office/drawing/2014/main" id="{E00325C8-2160-4F33-88F5-10666DA80CAF}"/>
              </a:ext>
            </a:extLst>
          </p:cNvPr>
          <p:cNvSpPr>
            <a:spLocks noGrp="1" noChangeArrowheads="1"/>
          </p:cNvSpPr>
          <p:nvPr>
            <p:ph type="ctrTitle"/>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a:lnSpc>
                <a:spcPct val="115000"/>
              </a:lnSpc>
              <a:spcAft>
                <a:spcPts val="1000"/>
              </a:spcAft>
              <a:buFont typeface="Symbol" panose="05050102010706020507" pitchFamily="18" charset="2"/>
              <a:buNone/>
            </a:pPr>
            <a:r>
              <a:rPr lang="en-US" altLang="en-US">
                <a:latin typeface="Arial" panose="020B0604020202020204" pitchFamily="34" charset="0"/>
                <a:ea typeface="Calibri" panose="020F0502020204030204" pitchFamily="34" charset="0"/>
                <a:cs typeface="Mangal" panose="00000400000000000000" pitchFamily="2"/>
              </a:rPr>
              <a:t>Lecture 18</a:t>
            </a:r>
            <a:br>
              <a:rPr lang="en-US" altLang="en-US">
                <a:latin typeface="Arial" panose="020B0604020202020204" pitchFamily="34" charset="0"/>
                <a:ea typeface="Calibri" panose="020F0502020204030204" pitchFamily="34" charset="0"/>
                <a:cs typeface="Mangal" panose="00000400000000000000" pitchFamily="2"/>
              </a:rPr>
            </a:br>
            <a:r>
              <a:rPr lang="en-US" altLang="en-US">
                <a:latin typeface="Arial" panose="020B0604020202020204" pitchFamily="34" charset="0"/>
                <a:ea typeface="Calibri" panose="020F0502020204030204" pitchFamily="34" charset="0"/>
                <a:cs typeface="Mangal" panose="00000400000000000000" pitchFamily="2"/>
              </a:rPr>
              <a:t>Vision for the Universal Human Order</a:t>
            </a:r>
            <a:endParaRPr lang="en-US" altLang="en-US">
              <a:latin typeface="Calibri" panose="020F0502020204030204" pitchFamily="34" charset="0"/>
              <a:ea typeface="Calibri" panose="020F0502020204030204" pitchFamily="34" charset="0"/>
              <a:cs typeface="Mangal" panose="00000400000000000000" pitchFamily="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96D5C2FD-AC6F-4CB2-A16D-8AD842AB8978}"/>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Process of Development – Relationship		 Process of Development – Domination</a:t>
            </a:r>
            <a:br>
              <a:rPr lang="hi-IN" altLang="en-US" dirty="0">
                <a:ea typeface="Mangal" panose="00000400000000000000" pitchFamily="2"/>
              </a:rPr>
            </a:br>
            <a:endParaRPr lang="en-US" altLang="en-US" dirty="0"/>
          </a:p>
        </p:txBody>
      </p:sp>
      <p:cxnSp>
        <p:nvCxnSpPr>
          <p:cNvPr id="10" name="Straight Connector 9">
            <a:extLst>
              <a:ext uri="{FF2B5EF4-FFF2-40B4-BE49-F238E27FC236}">
                <a16:creationId xmlns:a16="http://schemas.microsoft.com/office/drawing/2014/main" id="{5543B070-9010-44C3-8A99-1889DA55CE4F}"/>
              </a:ext>
            </a:extLst>
          </p:cNvPr>
          <p:cNvCxnSpPr/>
          <p:nvPr/>
        </p:nvCxnSpPr>
        <p:spPr>
          <a:xfrm rot="5400000">
            <a:off x="2897188" y="3505200"/>
            <a:ext cx="60944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27654" name="Rectangle 1">
            <a:extLst>
              <a:ext uri="{FF2B5EF4-FFF2-40B4-BE49-F238E27FC236}">
                <a16:creationId xmlns:a16="http://schemas.microsoft.com/office/drawing/2014/main" id="{ADF2F5B8-A371-43DB-9280-901B67A2A058}"/>
              </a:ext>
            </a:extLst>
          </p:cNvPr>
          <p:cNvSpPr>
            <a:spLocks noChangeArrowheads="1"/>
          </p:cNvSpPr>
          <p:nvPr/>
        </p:nvSpPr>
        <p:spPr bwMode="auto">
          <a:xfrm>
            <a:off x="6246813" y="5662613"/>
            <a:ext cx="59404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In an environment of Domination</a:t>
            </a:r>
          </a:p>
          <a:p>
            <a:r>
              <a:rPr lang="en-IN" altLang="en-US">
                <a:solidFill>
                  <a:srgbClr val="000000"/>
                </a:solidFill>
              </a:rPr>
              <a:t>With parents and teachers lacking right understanding and right feeling</a:t>
            </a:r>
            <a:endParaRPr lang="en-US" altLang="en-US">
              <a:solidFill>
                <a:srgbClr val="000000"/>
              </a:solidFill>
            </a:endParaRPr>
          </a:p>
        </p:txBody>
      </p:sp>
      <p:sp>
        <p:nvSpPr>
          <p:cNvPr id="27655" name="Rectangle 6">
            <a:extLst>
              <a:ext uri="{FF2B5EF4-FFF2-40B4-BE49-F238E27FC236}">
                <a16:creationId xmlns:a16="http://schemas.microsoft.com/office/drawing/2014/main" id="{F9CF182D-9241-4F2C-BB82-F4F2C8609F57}"/>
              </a:ext>
            </a:extLst>
          </p:cNvPr>
          <p:cNvSpPr>
            <a:spLocks noChangeArrowheads="1"/>
          </p:cNvSpPr>
          <p:nvPr/>
        </p:nvSpPr>
        <p:spPr bwMode="auto">
          <a:xfrm>
            <a:off x="0" y="5662613"/>
            <a:ext cx="58054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In an environment of Relationship</a:t>
            </a:r>
          </a:p>
          <a:p>
            <a:r>
              <a:rPr lang="en-IN" altLang="en-US">
                <a:solidFill>
                  <a:srgbClr val="000000"/>
                </a:solidFill>
              </a:rPr>
              <a:t>With parents and teachers having right understanding and right feeling</a:t>
            </a:r>
            <a:endParaRPr lang="en-US" altLang="en-US">
              <a:solidFill>
                <a:srgbClr val="000000"/>
              </a:solidFill>
            </a:endParaRPr>
          </a:p>
        </p:txBody>
      </p:sp>
      <p:pic>
        <p:nvPicPr>
          <p:cNvPr id="11" name="Picture 10">
            <a:extLst>
              <a:ext uri="{FF2B5EF4-FFF2-40B4-BE49-F238E27FC236}">
                <a16:creationId xmlns:a16="http://schemas.microsoft.com/office/drawing/2014/main" id="{2F72A8DA-D01B-416C-8A9B-AB5C3BCBE9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0199" y="4165620"/>
            <a:ext cx="1166801" cy="1298536"/>
          </a:xfrm>
          <a:prstGeom prst="rect">
            <a:avLst/>
          </a:prstGeom>
          <a:solidFill>
            <a:schemeClr val="bg1"/>
          </a:solidFill>
        </p:spPr>
      </p:pic>
      <p:pic>
        <p:nvPicPr>
          <p:cNvPr id="3" name="Picture 2">
            <a:extLst>
              <a:ext uri="{FF2B5EF4-FFF2-40B4-BE49-F238E27FC236}">
                <a16:creationId xmlns:a16="http://schemas.microsoft.com/office/drawing/2014/main" id="{B1092E84-2921-4314-98D6-47A78599B9DE}"/>
              </a:ext>
            </a:extLst>
          </p:cNvPr>
          <p:cNvPicPr>
            <a:picLocks noChangeAspect="1"/>
          </p:cNvPicPr>
          <p:nvPr/>
        </p:nvPicPr>
        <p:blipFill>
          <a:blip r:embed="rId3"/>
          <a:stretch>
            <a:fillRect/>
          </a:stretch>
        </p:blipFill>
        <p:spPr>
          <a:xfrm>
            <a:off x="-68764" y="503454"/>
            <a:ext cx="4986050" cy="5169746"/>
          </a:xfrm>
          <a:prstGeom prst="rect">
            <a:avLst/>
          </a:prstGeom>
        </p:spPr>
      </p:pic>
      <p:pic>
        <p:nvPicPr>
          <p:cNvPr id="4" name="Picture 3">
            <a:extLst>
              <a:ext uri="{FF2B5EF4-FFF2-40B4-BE49-F238E27FC236}">
                <a16:creationId xmlns:a16="http://schemas.microsoft.com/office/drawing/2014/main" id="{F0A747AC-70FA-4B5F-8CC1-B32CBF01482B}"/>
              </a:ext>
            </a:extLst>
          </p:cNvPr>
          <p:cNvPicPr>
            <a:picLocks noChangeAspect="1"/>
          </p:cNvPicPr>
          <p:nvPr/>
        </p:nvPicPr>
        <p:blipFill>
          <a:blip r:embed="rId4"/>
          <a:stretch>
            <a:fillRect/>
          </a:stretch>
        </p:blipFill>
        <p:spPr>
          <a:xfrm>
            <a:off x="6103716" y="638295"/>
            <a:ext cx="6149128" cy="480705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D7B7EA1-6C6F-4A2F-BD2C-FA7B3DE78FFD}"/>
              </a:ext>
            </a:extLst>
          </p:cNvPr>
          <p:cNvSpPr/>
          <p:nvPr/>
        </p:nvSpPr>
        <p:spPr>
          <a:xfrm>
            <a:off x="192088" y="608013"/>
            <a:ext cx="11923712" cy="190658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Rectangle 11">
            <a:extLst>
              <a:ext uri="{FF2B5EF4-FFF2-40B4-BE49-F238E27FC236}">
                <a16:creationId xmlns:a16="http://schemas.microsoft.com/office/drawing/2014/main" id="{1862F784-22B4-4AFC-A498-6BA03A7488DF}"/>
              </a:ext>
            </a:extLst>
          </p:cNvPr>
          <p:cNvSpPr/>
          <p:nvPr/>
        </p:nvSpPr>
        <p:spPr>
          <a:xfrm>
            <a:off x="190500" y="2514600"/>
            <a:ext cx="11923713" cy="2995613"/>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37892" name="Title 1">
            <a:extLst>
              <a:ext uri="{FF2B5EF4-FFF2-40B4-BE49-F238E27FC236}">
                <a16:creationId xmlns:a16="http://schemas.microsoft.com/office/drawing/2014/main" id="{4E9D94B6-F99E-4F3B-B96E-9473F5AF0C5E}"/>
              </a:ext>
            </a:extLst>
          </p:cNvPr>
          <p:cNvSpPr>
            <a:spLocks noGrp="1" noChangeArrowheads="1"/>
          </p:cNvSpPr>
          <p:nvPr>
            <p:ph type="title"/>
          </p:nvPr>
        </p:nvSpPr>
        <p:spPr bwMode="auto">
          <a:xfrm>
            <a:off x="0" y="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hi-IN" altLang="en-US">
                <a:ea typeface="Mangal" panose="00000400000000000000" pitchFamily="2"/>
              </a:rPr>
              <a:t>आज हम कहाँ हैं? कहाँ होना चाहते हैं?</a:t>
            </a:r>
            <a:r>
              <a:rPr lang="en-IN" altLang="en-US"/>
              <a:t>		Where are we today? Where do we want to be?</a:t>
            </a:r>
            <a:br>
              <a:rPr lang="hi-IN" altLang="en-US">
                <a:ea typeface="Mangal" panose="00000400000000000000" pitchFamily="2"/>
              </a:rPr>
            </a:br>
            <a:endParaRPr lang="en-US" altLang="en-US"/>
          </a:p>
        </p:txBody>
      </p:sp>
      <p:cxnSp>
        <p:nvCxnSpPr>
          <p:cNvPr id="10" name="Straight Connector 9">
            <a:extLst>
              <a:ext uri="{FF2B5EF4-FFF2-40B4-BE49-F238E27FC236}">
                <a16:creationId xmlns:a16="http://schemas.microsoft.com/office/drawing/2014/main" id="{F4018629-59FD-4847-B57E-7F9C61650742}"/>
              </a:ext>
            </a:extLst>
          </p:cNvPr>
          <p:cNvCxnSpPr/>
          <p:nvPr/>
        </p:nvCxnSpPr>
        <p:spPr>
          <a:xfrm rot="5400000">
            <a:off x="1601788" y="3505200"/>
            <a:ext cx="6094412" cy="1588"/>
          </a:xfrm>
          <a:prstGeom prst="line">
            <a:avLst/>
          </a:prstGeom>
        </p:spPr>
        <p:style>
          <a:lnRef idx="1">
            <a:schemeClr val="accent1"/>
          </a:lnRef>
          <a:fillRef idx="0">
            <a:schemeClr val="accent1"/>
          </a:fillRef>
          <a:effectRef idx="0">
            <a:schemeClr val="accent1"/>
          </a:effectRef>
          <a:fontRef idx="minor">
            <a:schemeClr val="tx1"/>
          </a:fontRef>
        </p:style>
      </p:cxnSp>
      <p:sp>
        <p:nvSpPr>
          <p:cNvPr id="37896" name="Rectangle 1">
            <a:extLst>
              <a:ext uri="{FF2B5EF4-FFF2-40B4-BE49-F238E27FC236}">
                <a16:creationId xmlns:a16="http://schemas.microsoft.com/office/drawing/2014/main" id="{D71015FE-0877-422F-9E7C-EAAFEC3ABDB0}"/>
              </a:ext>
            </a:extLst>
          </p:cNvPr>
          <p:cNvSpPr>
            <a:spLocks noChangeArrowheads="1"/>
          </p:cNvSpPr>
          <p:nvPr/>
        </p:nvSpPr>
        <p:spPr bwMode="auto">
          <a:xfrm>
            <a:off x="5897563" y="5662613"/>
            <a:ext cx="38655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cs typeface="Arial" panose="020B0604020202020204" pitchFamily="34" charset="0"/>
              </a:rPr>
              <a:t>In an environment of Domination</a:t>
            </a:r>
          </a:p>
          <a:p>
            <a:r>
              <a:rPr lang="en-IN" altLang="en-US">
                <a:cs typeface="Arial" panose="020B0604020202020204" pitchFamily="34" charset="0"/>
              </a:rPr>
              <a:t>With parents and teachers lacking </a:t>
            </a:r>
          </a:p>
          <a:p>
            <a:r>
              <a:rPr lang="en-IN" altLang="en-US">
                <a:cs typeface="Arial" panose="020B0604020202020204" pitchFamily="34" charset="0"/>
              </a:rPr>
              <a:t>right understanding and right feeling</a:t>
            </a:r>
            <a:endParaRPr lang="en-US" altLang="en-US">
              <a:cs typeface="Arial" panose="020B0604020202020204" pitchFamily="34" charset="0"/>
            </a:endParaRPr>
          </a:p>
        </p:txBody>
      </p:sp>
      <p:sp>
        <p:nvSpPr>
          <p:cNvPr id="37897" name="Rectangle 6">
            <a:extLst>
              <a:ext uri="{FF2B5EF4-FFF2-40B4-BE49-F238E27FC236}">
                <a16:creationId xmlns:a16="http://schemas.microsoft.com/office/drawing/2014/main" id="{764DB831-1480-499A-A88B-CC52F00B2284}"/>
              </a:ext>
            </a:extLst>
          </p:cNvPr>
          <p:cNvSpPr>
            <a:spLocks noChangeArrowheads="1"/>
          </p:cNvSpPr>
          <p:nvPr/>
        </p:nvSpPr>
        <p:spPr bwMode="auto">
          <a:xfrm>
            <a:off x="644525" y="5662613"/>
            <a:ext cx="3865563"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cs typeface="Arial" panose="020B0604020202020204" pitchFamily="34" charset="0"/>
              </a:rPr>
              <a:t>In an environment of Relationship</a:t>
            </a:r>
          </a:p>
          <a:p>
            <a:r>
              <a:rPr lang="en-IN" altLang="en-US">
                <a:cs typeface="Arial" panose="020B0604020202020204" pitchFamily="34" charset="0"/>
              </a:rPr>
              <a:t>With parents and teachers having </a:t>
            </a:r>
          </a:p>
          <a:p>
            <a:r>
              <a:rPr lang="en-IN" altLang="en-US">
                <a:cs typeface="Arial" panose="020B0604020202020204" pitchFamily="34" charset="0"/>
              </a:rPr>
              <a:t>right understanding and right feeling</a:t>
            </a:r>
            <a:endParaRPr lang="en-US" altLang="en-US">
              <a:cs typeface="Arial" panose="020B0604020202020204" pitchFamily="34" charset="0"/>
            </a:endParaRPr>
          </a:p>
        </p:txBody>
      </p:sp>
      <p:sp>
        <p:nvSpPr>
          <p:cNvPr id="37898" name="TextBox 1">
            <a:extLst>
              <a:ext uri="{FF2B5EF4-FFF2-40B4-BE49-F238E27FC236}">
                <a16:creationId xmlns:a16="http://schemas.microsoft.com/office/drawing/2014/main" id="{B4741A62-B697-4C31-97A8-EEF07C1E28EF}"/>
              </a:ext>
            </a:extLst>
          </p:cNvPr>
          <p:cNvSpPr txBox="1">
            <a:spLocks noChangeArrowheads="1"/>
          </p:cNvSpPr>
          <p:nvPr/>
        </p:nvSpPr>
        <p:spPr bwMode="auto">
          <a:xfrm>
            <a:off x="11049000" y="7620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Small Children</a:t>
            </a:r>
            <a:endParaRPr lang="en-IN" altLang="en-US">
              <a:cs typeface="Arial" panose="020B0604020202020204" pitchFamily="34" charset="0"/>
            </a:endParaRPr>
          </a:p>
        </p:txBody>
      </p:sp>
      <p:sp>
        <p:nvSpPr>
          <p:cNvPr id="37899" name="TextBox 12">
            <a:extLst>
              <a:ext uri="{FF2B5EF4-FFF2-40B4-BE49-F238E27FC236}">
                <a16:creationId xmlns:a16="http://schemas.microsoft.com/office/drawing/2014/main" id="{3B3215E5-E25B-45E6-9595-72F749B11893}"/>
              </a:ext>
            </a:extLst>
          </p:cNvPr>
          <p:cNvSpPr txBox="1">
            <a:spLocks noChangeArrowheads="1"/>
          </p:cNvSpPr>
          <p:nvPr/>
        </p:nvSpPr>
        <p:spPr bwMode="auto">
          <a:xfrm>
            <a:off x="11049000" y="2603500"/>
            <a:ext cx="114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cs typeface="Arial" panose="020B0604020202020204" pitchFamily="34" charset="0"/>
              </a:rPr>
              <a:t>Youth,</a:t>
            </a:r>
          </a:p>
          <a:p>
            <a:r>
              <a:rPr lang="en-US" altLang="en-US">
                <a:cs typeface="Arial" panose="020B0604020202020204" pitchFamily="34" charset="0"/>
              </a:rPr>
              <a:t>Adults</a:t>
            </a:r>
            <a:endParaRPr lang="en-IN" altLang="en-US">
              <a:cs typeface="Arial" panose="020B0604020202020204" pitchFamily="34" charset="0"/>
            </a:endParaRPr>
          </a:p>
        </p:txBody>
      </p:sp>
      <p:pic>
        <p:nvPicPr>
          <p:cNvPr id="13" name="Picture 12">
            <a:extLst>
              <a:ext uri="{FF2B5EF4-FFF2-40B4-BE49-F238E27FC236}">
                <a16:creationId xmlns:a16="http://schemas.microsoft.com/office/drawing/2014/main" id="{C1010EF0-4784-4134-B1E9-32196581A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0900" y="5269132"/>
            <a:ext cx="1166801" cy="1298536"/>
          </a:xfrm>
          <a:prstGeom prst="rect">
            <a:avLst/>
          </a:prstGeom>
        </p:spPr>
      </p:pic>
      <p:pic>
        <p:nvPicPr>
          <p:cNvPr id="14" name="Picture 13">
            <a:extLst>
              <a:ext uri="{FF2B5EF4-FFF2-40B4-BE49-F238E27FC236}">
                <a16:creationId xmlns:a16="http://schemas.microsoft.com/office/drawing/2014/main" id="{9D705CBC-E29A-4D6D-9C79-D61DA19D3EAC}"/>
              </a:ext>
            </a:extLst>
          </p:cNvPr>
          <p:cNvPicPr>
            <a:picLocks noChangeAspect="1"/>
          </p:cNvPicPr>
          <p:nvPr/>
        </p:nvPicPr>
        <p:blipFill>
          <a:blip r:embed="rId3"/>
          <a:stretch>
            <a:fillRect/>
          </a:stretch>
        </p:blipFill>
        <p:spPr>
          <a:xfrm>
            <a:off x="-68764" y="503454"/>
            <a:ext cx="4986050" cy="5169746"/>
          </a:xfrm>
          <a:prstGeom prst="rect">
            <a:avLst/>
          </a:prstGeom>
        </p:spPr>
      </p:pic>
      <p:pic>
        <p:nvPicPr>
          <p:cNvPr id="15" name="Picture 14">
            <a:extLst>
              <a:ext uri="{FF2B5EF4-FFF2-40B4-BE49-F238E27FC236}">
                <a16:creationId xmlns:a16="http://schemas.microsoft.com/office/drawing/2014/main" id="{534B28BD-3C85-40E4-B6EC-0DC35CCD8D65}"/>
              </a:ext>
            </a:extLst>
          </p:cNvPr>
          <p:cNvPicPr>
            <a:picLocks noChangeAspect="1"/>
          </p:cNvPicPr>
          <p:nvPr/>
        </p:nvPicPr>
        <p:blipFill>
          <a:blip r:embed="rId4"/>
          <a:stretch>
            <a:fillRect/>
          </a:stretch>
        </p:blipFill>
        <p:spPr>
          <a:xfrm>
            <a:off x="4676072" y="639800"/>
            <a:ext cx="6149128" cy="480705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Up Arrow 12">
            <a:extLst>
              <a:ext uri="{FF2B5EF4-FFF2-40B4-BE49-F238E27FC236}">
                <a16:creationId xmlns:a16="http://schemas.microsoft.com/office/drawing/2014/main" id="{88A6ADEC-3503-4D34-83D4-6C86FC9AAC06}"/>
              </a:ext>
            </a:extLst>
          </p:cNvPr>
          <p:cNvSpPr/>
          <p:nvPr/>
        </p:nvSpPr>
        <p:spPr>
          <a:xfrm rot="2158268">
            <a:off x="6472238" y="3478213"/>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p>
        </p:txBody>
      </p:sp>
      <p:sp>
        <p:nvSpPr>
          <p:cNvPr id="28675" name="Rectangle 8">
            <a:extLst>
              <a:ext uri="{FF2B5EF4-FFF2-40B4-BE49-F238E27FC236}">
                <a16:creationId xmlns:a16="http://schemas.microsoft.com/office/drawing/2014/main" id="{FDFBC153-E3DD-448C-90E5-350312E6E111}"/>
              </a:ext>
            </a:extLst>
          </p:cNvPr>
          <p:cNvSpPr>
            <a:spLocks noChangeArrowheads="1"/>
          </p:cNvSpPr>
          <p:nvPr/>
        </p:nvSpPr>
        <p:spPr bwMode="auto">
          <a:xfrm rot="-3276338">
            <a:off x="5587207" y="4782344"/>
            <a:ext cx="3429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Transformation</a:t>
            </a:r>
            <a:r>
              <a:rPr lang="en-US" altLang="en-US">
                <a:latin typeface="Kruti Dev 042" pitchFamily="2" charset="0"/>
              </a:rPr>
              <a:t>&amp;</a:t>
            </a:r>
            <a:r>
              <a:rPr lang="en-US" altLang="en-US"/>
              <a:t> Progress</a:t>
            </a:r>
          </a:p>
          <a:p>
            <a:pPr algn="ctr" eaLnBrk="1" hangingPunct="1"/>
            <a:r>
              <a:rPr lang="en-US" altLang="en-US" sz="2400">
                <a:latin typeface="Kruti Dev 010" pitchFamily="2" charset="0"/>
              </a:rPr>
              <a:t>laØe.k&amp;fodkl</a:t>
            </a:r>
          </a:p>
        </p:txBody>
      </p:sp>
      <p:pic>
        <p:nvPicPr>
          <p:cNvPr id="28676" name="Picture 13">
            <a:extLst>
              <a:ext uri="{FF2B5EF4-FFF2-40B4-BE49-F238E27FC236}">
                <a16:creationId xmlns:a16="http://schemas.microsoft.com/office/drawing/2014/main" id="{F26EF094-3E04-4B11-93E6-B78283D5916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7413" y="2438400"/>
            <a:ext cx="3265487" cy="212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14">
            <a:extLst>
              <a:ext uri="{FF2B5EF4-FFF2-40B4-BE49-F238E27FC236}">
                <a16:creationId xmlns:a16="http://schemas.microsoft.com/office/drawing/2014/main" id="{45C79468-1F30-40D7-A7F5-46DC08F639D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69125" y="0"/>
            <a:ext cx="3165475"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8" name="Picture 15">
            <a:extLst>
              <a:ext uri="{FF2B5EF4-FFF2-40B4-BE49-F238E27FC236}">
                <a16:creationId xmlns:a16="http://schemas.microsoft.com/office/drawing/2014/main" id="{9CA87FE6-3B1C-4184-8146-3C05C7B41F6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3850" y="4800600"/>
            <a:ext cx="464343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16">
            <a:extLst>
              <a:ext uri="{FF2B5EF4-FFF2-40B4-BE49-F238E27FC236}">
                <a16:creationId xmlns:a16="http://schemas.microsoft.com/office/drawing/2014/main" id="{2BD51D94-04DD-4422-B5B7-256F7C8D725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408738" y="2438400"/>
            <a:ext cx="4259262"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Curved Right Arrow 18">
            <a:extLst>
              <a:ext uri="{FF2B5EF4-FFF2-40B4-BE49-F238E27FC236}">
                <a16:creationId xmlns:a16="http://schemas.microsoft.com/office/drawing/2014/main" id="{28328C7A-50A6-445D-A4D2-4EDC29925F51}"/>
              </a:ext>
            </a:extLst>
          </p:cNvPr>
          <p:cNvSpPr/>
          <p:nvPr/>
        </p:nvSpPr>
        <p:spPr bwMode="auto">
          <a:xfrm rot="10800000" flipH="1">
            <a:off x="6096000" y="762000"/>
            <a:ext cx="773113" cy="1676400"/>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2" name="Curved Right Arrow 21">
            <a:extLst>
              <a:ext uri="{FF2B5EF4-FFF2-40B4-BE49-F238E27FC236}">
                <a16:creationId xmlns:a16="http://schemas.microsoft.com/office/drawing/2014/main" id="{AA8E7B8F-7BB3-4985-B731-3863E9F8B535}"/>
              </a:ext>
            </a:extLst>
          </p:cNvPr>
          <p:cNvSpPr/>
          <p:nvPr/>
        </p:nvSpPr>
        <p:spPr bwMode="auto">
          <a:xfrm flipH="1">
            <a:off x="9823450" y="914400"/>
            <a:ext cx="774700" cy="1676400"/>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4" name="Curved Right Arrow 23">
            <a:extLst>
              <a:ext uri="{FF2B5EF4-FFF2-40B4-BE49-F238E27FC236}">
                <a16:creationId xmlns:a16="http://schemas.microsoft.com/office/drawing/2014/main" id="{CE1FD735-33E7-4AB4-AD5F-B84F87745DBA}"/>
              </a:ext>
            </a:extLst>
          </p:cNvPr>
          <p:cNvSpPr/>
          <p:nvPr/>
        </p:nvSpPr>
        <p:spPr bwMode="auto">
          <a:xfrm rot="10800000" flipH="1">
            <a:off x="1593850" y="3124200"/>
            <a:ext cx="774700" cy="1676400"/>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5" name="Curved Right Arrow 24">
            <a:extLst>
              <a:ext uri="{FF2B5EF4-FFF2-40B4-BE49-F238E27FC236}">
                <a16:creationId xmlns:a16="http://schemas.microsoft.com/office/drawing/2014/main" id="{BC43068D-9A27-4AA2-A73C-A23FA5703CE5}"/>
              </a:ext>
            </a:extLst>
          </p:cNvPr>
          <p:cNvSpPr/>
          <p:nvPr/>
        </p:nvSpPr>
        <p:spPr bwMode="auto">
          <a:xfrm flipH="1">
            <a:off x="4970463" y="3276600"/>
            <a:ext cx="773112" cy="16764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8684" name="Rectangle 15">
            <a:extLst>
              <a:ext uri="{FF2B5EF4-FFF2-40B4-BE49-F238E27FC236}">
                <a16:creationId xmlns:a16="http://schemas.microsoft.com/office/drawing/2014/main" id="{8D6DC2E9-B5A4-4DC0-8F40-9B8671E97683}"/>
              </a:ext>
            </a:extLst>
          </p:cNvPr>
          <p:cNvSpPr>
            <a:spLocks noChangeArrowheads="1"/>
          </p:cNvSpPr>
          <p:nvPr/>
        </p:nvSpPr>
        <p:spPr bwMode="auto">
          <a:xfrm>
            <a:off x="9220200" y="4167188"/>
            <a:ext cx="2667000" cy="2462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Symbol" panose="05050102010706020507" pitchFamily="18" charset="2"/>
              <a:buNone/>
            </a:pPr>
            <a:r>
              <a:rPr lang="en-GB" altLang="en-US" sz="2200" b="1">
                <a:solidFill>
                  <a:srgbClr val="000000"/>
                </a:solidFill>
                <a:cs typeface="Arial" panose="020B0604020202020204" pitchFamily="34" charset="0"/>
              </a:rPr>
              <a:t>Human Education</a:t>
            </a:r>
          </a:p>
          <a:p>
            <a:pPr algn="ctr" eaLnBrk="1" hangingPunct="1">
              <a:buFont typeface="Symbol" panose="05050102010706020507" pitchFamily="18" charset="2"/>
              <a:buNone/>
            </a:pPr>
            <a:endParaRPr lang="en-GB" altLang="en-US" sz="2200" b="1">
              <a:solidFill>
                <a:srgbClr val="000000"/>
              </a:solidFill>
              <a:cs typeface="Arial" panose="020B0604020202020204" pitchFamily="34" charset="0"/>
            </a:endParaRPr>
          </a:p>
          <a:p>
            <a:pPr algn="ctr" eaLnBrk="1" hangingPunct="1">
              <a:buFont typeface="Symbol" panose="05050102010706020507" pitchFamily="18" charset="2"/>
              <a:buNone/>
            </a:pPr>
            <a:r>
              <a:rPr lang="en-GB" altLang="en-US" sz="2200">
                <a:solidFill>
                  <a:srgbClr val="000000"/>
                </a:solidFill>
                <a:cs typeface="Arial" panose="020B0604020202020204" pitchFamily="34" charset="0"/>
              </a:rPr>
              <a:t>Personal Transformation</a:t>
            </a:r>
          </a:p>
          <a:p>
            <a:pPr algn="ctr" eaLnBrk="1" hangingPunct="1">
              <a:buFont typeface="Symbol" panose="05050102010706020507" pitchFamily="18" charset="2"/>
              <a:buNone/>
            </a:pPr>
            <a:endParaRPr lang="en-GB" altLang="en-US" sz="2200">
              <a:solidFill>
                <a:srgbClr val="000000"/>
              </a:solidFill>
              <a:cs typeface="Arial" panose="020B0604020202020204" pitchFamily="34" charset="0"/>
            </a:endParaRPr>
          </a:p>
          <a:p>
            <a:pPr algn="ctr" eaLnBrk="1" hangingPunct="1">
              <a:buFont typeface="Symbol" panose="05050102010706020507" pitchFamily="18" charset="2"/>
              <a:buNone/>
            </a:pPr>
            <a:r>
              <a:rPr lang="en-GB" altLang="en-US" sz="2200">
                <a:solidFill>
                  <a:srgbClr val="000000"/>
                </a:solidFill>
                <a:cs typeface="Arial" panose="020B0604020202020204" pitchFamily="34" charset="0"/>
              </a:rPr>
              <a:t>Societal Transformation</a:t>
            </a:r>
          </a:p>
        </p:txBody>
      </p:sp>
      <p:cxnSp>
        <p:nvCxnSpPr>
          <p:cNvPr id="20" name="Straight Arrow Connector 19">
            <a:extLst>
              <a:ext uri="{FF2B5EF4-FFF2-40B4-BE49-F238E27FC236}">
                <a16:creationId xmlns:a16="http://schemas.microsoft.com/office/drawing/2014/main" id="{0E4F21CF-9346-4B2F-A255-B95B658F4F85}"/>
              </a:ext>
            </a:extLst>
          </p:cNvPr>
          <p:cNvCxnSpPr/>
          <p:nvPr/>
        </p:nvCxnSpPr>
        <p:spPr>
          <a:xfrm>
            <a:off x="10515600" y="5540375"/>
            <a:ext cx="0" cy="3270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E121F737-8918-4B1C-B9C9-2587F4949F4B}"/>
              </a:ext>
            </a:extLst>
          </p:cNvPr>
          <p:cNvCxnSpPr/>
          <p:nvPr/>
        </p:nvCxnSpPr>
        <p:spPr>
          <a:xfrm>
            <a:off x="10515600" y="4572000"/>
            <a:ext cx="0" cy="3270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687" name="Rectangle 15">
            <a:extLst>
              <a:ext uri="{FF2B5EF4-FFF2-40B4-BE49-F238E27FC236}">
                <a16:creationId xmlns:a16="http://schemas.microsoft.com/office/drawing/2014/main" id="{A26AC088-0A8F-4EC5-9915-D6EF81165465}"/>
              </a:ext>
            </a:extLst>
          </p:cNvPr>
          <p:cNvSpPr>
            <a:spLocks noChangeArrowheads="1"/>
          </p:cNvSpPr>
          <p:nvPr/>
        </p:nvSpPr>
        <p:spPr bwMode="auto">
          <a:xfrm>
            <a:off x="152400" y="52388"/>
            <a:ext cx="4143375" cy="178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sz="2200" b="1">
                <a:solidFill>
                  <a:srgbClr val="000000"/>
                </a:solidFill>
                <a:cs typeface="Arial" panose="020B0604020202020204" pitchFamily="34" charset="0"/>
              </a:rPr>
              <a:t>Human Education</a:t>
            </a:r>
          </a:p>
          <a:p>
            <a:pPr eaLnBrk="1" hangingPunct="1">
              <a:buFont typeface="Symbol" panose="05050102010706020507" pitchFamily="18" charset="2"/>
              <a:buNone/>
            </a:pPr>
            <a:endParaRPr lang="en-GB" altLang="en-US" sz="2200" b="1">
              <a:solidFill>
                <a:srgbClr val="000000"/>
              </a:solidFill>
              <a:cs typeface="Arial" panose="020B0604020202020204" pitchFamily="34" charset="0"/>
            </a:endParaRPr>
          </a:p>
          <a:p>
            <a:pPr eaLnBrk="1" hangingPunct="1">
              <a:buFont typeface="Symbol" panose="05050102010706020507" pitchFamily="18" charset="2"/>
              <a:buNone/>
            </a:pPr>
            <a:r>
              <a:rPr lang="en-GB" altLang="en-US" sz="2200">
                <a:solidFill>
                  <a:srgbClr val="000000"/>
                </a:solidFill>
                <a:cs typeface="Arial" panose="020B0604020202020204" pitchFamily="34" charset="0"/>
              </a:rPr>
              <a:t>Next generation has improved</a:t>
            </a:r>
          </a:p>
          <a:p>
            <a:pPr eaLnBrk="1" hangingPunct="1">
              <a:buFont typeface="Symbol" panose="05050102010706020507" pitchFamily="18" charset="2"/>
              <a:buNone/>
            </a:pPr>
            <a:r>
              <a:rPr lang="en-GB" altLang="en-US" sz="2200">
                <a:solidFill>
                  <a:srgbClr val="000000"/>
                </a:solidFill>
                <a:cs typeface="Arial" panose="020B0604020202020204" pitchFamily="34" charset="0"/>
              </a:rPr>
              <a:t>- Understanding</a:t>
            </a:r>
          </a:p>
          <a:p>
            <a:pPr eaLnBrk="1" hangingPunct="1">
              <a:buFont typeface="Symbol" panose="05050102010706020507" pitchFamily="18" charset="2"/>
              <a:buNone/>
            </a:pPr>
            <a:r>
              <a:rPr lang="en-GB" altLang="en-US" sz="2200">
                <a:solidFill>
                  <a:srgbClr val="000000"/>
                </a:solidFill>
                <a:cs typeface="Arial" panose="020B0604020202020204" pitchFamily="34" charset="0"/>
              </a:rPr>
              <a:t>- Feeling</a:t>
            </a:r>
          </a:p>
        </p:txBody>
      </p:sp>
      <p:cxnSp>
        <p:nvCxnSpPr>
          <p:cNvPr id="16" name="Straight Arrow Connector 15">
            <a:extLst>
              <a:ext uri="{FF2B5EF4-FFF2-40B4-BE49-F238E27FC236}">
                <a16:creationId xmlns:a16="http://schemas.microsoft.com/office/drawing/2014/main" id="{1F7061B8-4319-46BD-B469-6CC9874F5F6E}"/>
              </a:ext>
            </a:extLst>
          </p:cNvPr>
          <p:cNvCxnSpPr/>
          <p:nvPr/>
        </p:nvCxnSpPr>
        <p:spPr>
          <a:xfrm>
            <a:off x="1447800" y="434975"/>
            <a:ext cx="0" cy="3270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5">
            <a:extLst>
              <a:ext uri="{FF2B5EF4-FFF2-40B4-BE49-F238E27FC236}">
                <a16:creationId xmlns:a16="http://schemas.microsoft.com/office/drawing/2014/main" id="{78A0B951-C5EF-4FAA-90BA-0D23CF6F8C9D}"/>
              </a:ext>
            </a:extLst>
          </p:cNvPr>
          <p:cNvSpPr>
            <a:spLocks noChangeArrowheads="1"/>
          </p:cNvSpPr>
          <p:nvPr/>
        </p:nvSpPr>
        <p:spPr bwMode="auto">
          <a:xfrm>
            <a:off x="9220200" y="4167188"/>
            <a:ext cx="2667000" cy="24622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buFont typeface="Symbol" panose="05050102010706020507" pitchFamily="18" charset="2"/>
              <a:buNone/>
            </a:pPr>
            <a:r>
              <a:rPr lang="en-GB" altLang="en-US" sz="2200" b="1">
                <a:solidFill>
                  <a:srgbClr val="000000"/>
                </a:solidFill>
                <a:cs typeface="Arial" panose="020B0604020202020204" pitchFamily="34" charset="0"/>
              </a:rPr>
              <a:t>Human Education</a:t>
            </a:r>
          </a:p>
          <a:p>
            <a:pPr algn="ctr" eaLnBrk="1" hangingPunct="1">
              <a:buFont typeface="Symbol" panose="05050102010706020507" pitchFamily="18" charset="2"/>
              <a:buNone/>
            </a:pPr>
            <a:endParaRPr lang="en-GB" altLang="en-US" sz="2200" b="1">
              <a:solidFill>
                <a:srgbClr val="000000"/>
              </a:solidFill>
              <a:cs typeface="Arial" panose="020B0604020202020204" pitchFamily="34" charset="0"/>
            </a:endParaRPr>
          </a:p>
          <a:p>
            <a:pPr algn="ctr" eaLnBrk="1" hangingPunct="1">
              <a:buFont typeface="Symbol" panose="05050102010706020507" pitchFamily="18" charset="2"/>
              <a:buNone/>
            </a:pPr>
            <a:r>
              <a:rPr lang="en-GB" altLang="en-US" sz="2200">
                <a:solidFill>
                  <a:srgbClr val="000000"/>
                </a:solidFill>
                <a:cs typeface="Arial" panose="020B0604020202020204" pitchFamily="34" charset="0"/>
              </a:rPr>
              <a:t>Personal Transformation</a:t>
            </a:r>
          </a:p>
          <a:p>
            <a:pPr algn="ctr" eaLnBrk="1" hangingPunct="1">
              <a:buFont typeface="Symbol" panose="05050102010706020507" pitchFamily="18" charset="2"/>
              <a:buNone/>
            </a:pPr>
            <a:endParaRPr lang="en-GB" altLang="en-US" sz="2200">
              <a:solidFill>
                <a:srgbClr val="000000"/>
              </a:solidFill>
              <a:cs typeface="Arial" panose="020B0604020202020204" pitchFamily="34" charset="0"/>
            </a:endParaRPr>
          </a:p>
          <a:p>
            <a:pPr algn="ctr" eaLnBrk="1" hangingPunct="1">
              <a:buFont typeface="Symbol" panose="05050102010706020507" pitchFamily="18" charset="2"/>
              <a:buNone/>
            </a:pPr>
            <a:r>
              <a:rPr lang="en-GB" altLang="en-US" sz="2200">
                <a:solidFill>
                  <a:srgbClr val="000000"/>
                </a:solidFill>
                <a:cs typeface="Arial" panose="020B0604020202020204" pitchFamily="34" charset="0"/>
              </a:rPr>
              <a:t>Societal Transformation</a:t>
            </a:r>
          </a:p>
        </p:txBody>
      </p:sp>
      <p:cxnSp>
        <p:nvCxnSpPr>
          <p:cNvPr id="3" name="Straight Arrow Connector 2">
            <a:extLst>
              <a:ext uri="{FF2B5EF4-FFF2-40B4-BE49-F238E27FC236}">
                <a16:creationId xmlns:a16="http://schemas.microsoft.com/office/drawing/2014/main" id="{6D3E5DA5-EFE8-4EAE-842F-6972F08C4CC8}"/>
              </a:ext>
            </a:extLst>
          </p:cNvPr>
          <p:cNvCxnSpPr/>
          <p:nvPr/>
        </p:nvCxnSpPr>
        <p:spPr>
          <a:xfrm>
            <a:off x="10515600" y="5540375"/>
            <a:ext cx="0" cy="3270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D4E1E38-0AF0-4A47-8C12-301DCDAA84AA}"/>
              </a:ext>
            </a:extLst>
          </p:cNvPr>
          <p:cNvCxnSpPr/>
          <p:nvPr/>
        </p:nvCxnSpPr>
        <p:spPr>
          <a:xfrm>
            <a:off x="10515600" y="4572000"/>
            <a:ext cx="0" cy="3270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9701" name="Picture 15">
            <a:extLst>
              <a:ext uri="{FF2B5EF4-FFF2-40B4-BE49-F238E27FC236}">
                <a16:creationId xmlns:a16="http://schemas.microsoft.com/office/drawing/2014/main" id="{0509D71D-39F3-4477-85A2-5F67C0A4909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93850" y="4800600"/>
            <a:ext cx="4643438" cy="309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16">
            <a:extLst>
              <a:ext uri="{FF2B5EF4-FFF2-40B4-BE49-F238E27FC236}">
                <a16:creationId xmlns:a16="http://schemas.microsoft.com/office/drawing/2014/main" id="{B7A1B9EE-9FFF-49C6-9F73-B64B7422F9A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8738" y="2438400"/>
            <a:ext cx="4259262" cy="298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5">
            <a:extLst>
              <a:ext uri="{FF2B5EF4-FFF2-40B4-BE49-F238E27FC236}">
                <a16:creationId xmlns:a16="http://schemas.microsoft.com/office/drawing/2014/main" id="{0530998A-D23A-49E6-A421-294FB3B252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286000"/>
            <a:ext cx="2735263"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11">
            <a:extLst>
              <a:ext uri="{FF2B5EF4-FFF2-40B4-BE49-F238E27FC236}">
                <a16:creationId xmlns:a16="http://schemas.microsoft.com/office/drawing/2014/main" id="{7C52EF24-036C-4159-8305-9B7AB380AA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1800" y="-215900"/>
            <a:ext cx="2978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Rectangle 15">
            <a:extLst>
              <a:ext uri="{FF2B5EF4-FFF2-40B4-BE49-F238E27FC236}">
                <a16:creationId xmlns:a16="http://schemas.microsoft.com/office/drawing/2014/main" id="{498D5716-9FF2-4B13-AFA9-BC762FAAC42E}"/>
              </a:ext>
            </a:extLst>
          </p:cNvPr>
          <p:cNvSpPr>
            <a:spLocks noChangeArrowheads="1"/>
          </p:cNvSpPr>
          <p:nvPr/>
        </p:nvSpPr>
        <p:spPr bwMode="auto">
          <a:xfrm>
            <a:off x="152400" y="52388"/>
            <a:ext cx="4143375" cy="1784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sz="2200" b="1">
                <a:solidFill>
                  <a:srgbClr val="000000"/>
                </a:solidFill>
                <a:cs typeface="Arial" panose="020B0604020202020204" pitchFamily="34" charset="0"/>
              </a:rPr>
              <a:t>Human Education</a:t>
            </a:r>
          </a:p>
          <a:p>
            <a:pPr eaLnBrk="1" hangingPunct="1">
              <a:buFont typeface="Symbol" panose="05050102010706020507" pitchFamily="18" charset="2"/>
              <a:buNone/>
            </a:pPr>
            <a:endParaRPr lang="en-GB" altLang="en-US" sz="2200" b="1">
              <a:solidFill>
                <a:srgbClr val="000000"/>
              </a:solidFill>
              <a:cs typeface="Arial" panose="020B0604020202020204" pitchFamily="34" charset="0"/>
            </a:endParaRPr>
          </a:p>
          <a:p>
            <a:pPr eaLnBrk="1" hangingPunct="1">
              <a:buFont typeface="Symbol" panose="05050102010706020507" pitchFamily="18" charset="2"/>
              <a:buNone/>
            </a:pPr>
            <a:r>
              <a:rPr lang="en-GB" altLang="en-US" sz="2200">
                <a:solidFill>
                  <a:srgbClr val="000000"/>
                </a:solidFill>
                <a:cs typeface="Arial" panose="020B0604020202020204" pitchFamily="34" charset="0"/>
              </a:rPr>
              <a:t>Next generation has improved</a:t>
            </a:r>
          </a:p>
          <a:p>
            <a:pPr eaLnBrk="1" hangingPunct="1">
              <a:buFont typeface="Symbol" panose="05050102010706020507" pitchFamily="18" charset="2"/>
              <a:buNone/>
            </a:pPr>
            <a:r>
              <a:rPr lang="en-GB" altLang="en-US" sz="2200">
                <a:solidFill>
                  <a:srgbClr val="000000"/>
                </a:solidFill>
                <a:cs typeface="Arial" panose="020B0604020202020204" pitchFamily="34" charset="0"/>
              </a:rPr>
              <a:t>- Understanding</a:t>
            </a:r>
          </a:p>
          <a:p>
            <a:pPr eaLnBrk="1" hangingPunct="1">
              <a:buFont typeface="Symbol" panose="05050102010706020507" pitchFamily="18" charset="2"/>
              <a:buNone/>
            </a:pPr>
            <a:r>
              <a:rPr lang="en-GB" altLang="en-US" sz="2200">
                <a:solidFill>
                  <a:srgbClr val="000000"/>
                </a:solidFill>
                <a:cs typeface="Arial" panose="020B0604020202020204" pitchFamily="34" charset="0"/>
              </a:rPr>
              <a:t>- Feeling</a:t>
            </a:r>
          </a:p>
        </p:txBody>
      </p:sp>
      <p:sp>
        <p:nvSpPr>
          <p:cNvPr id="17" name="Curved Right Arrow 18">
            <a:extLst>
              <a:ext uri="{FF2B5EF4-FFF2-40B4-BE49-F238E27FC236}">
                <a16:creationId xmlns:a16="http://schemas.microsoft.com/office/drawing/2014/main" id="{1E9CDF9D-3D4C-4FAC-9ADD-66AD2A7B896C}"/>
              </a:ext>
            </a:extLst>
          </p:cNvPr>
          <p:cNvSpPr/>
          <p:nvPr/>
        </p:nvSpPr>
        <p:spPr bwMode="auto">
          <a:xfrm rot="10800000" flipH="1">
            <a:off x="6096000" y="762000"/>
            <a:ext cx="773113" cy="1676400"/>
          </a:xfrm>
          <a:prstGeom prst="curvedRightArrow">
            <a:avLst>
              <a:gd name="adj1" fmla="val 25000"/>
              <a:gd name="adj2" fmla="val 47836"/>
              <a:gd name="adj3" fmla="val 31440"/>
            </a:avLst>
          </a:prstGeom>
          <a:solidFill>
            <a:srgbClr val="FFC0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8" name="Curved Right Arrow 21">
            <a:extLst>
              <a:ext uri="{FF2B5EF4-FFF2-40B4-BE49-F238E27FC236}">
                <a16:creationId xmlns:a16="http://schemas.microsoft.com/office/drawing/2014/main" id="{F6DC3766-3BDB-457C-B390-39D6ECC3D754}"/>
              </a:ext>
            </a:extLst>
          </p:cNvPr>
          <p:cNvSpPr/>
          <p:nvPr/>
        </p:nvSpPr>
        <p:spPr bwMode="auto">
          <a:xfrm flipH="1">
            <a:off x="9823450" y="914400"/>
            <a:ext cx="774700" cy="1676400"/>
          </a:xfrm>
          <a:prstGeom prst="curvedRightArrow">
            <a:avLst>
              <a:gd name="adj1" fmla="val 25000"/>
              <a:gd name="adj2" fmla="val 47836"/>
              <a:gd name="adj3" fmla="val 31440"/>
            </a:avLst>
          </a:prstGeom>
          <a:solidFill>
            <a:srgbClr val="FFFF00"/>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19" name="Curved Right Arrow 23">
            <a:extLst>
              <a:ext uri="{FF2B5EF4-FFF2-40B4-BE49-F238E27FC236}">
                <a16:creationId xmlns:a16="http://schemas.microsoft.com/office/drawing/2014/main" id="{0C180F94-DA02-4D0C-9415-E7E3471FB2C0}"/>
              </a:ext>
            </a:extLst>
          </p:cNvPr>
          <p:cNvSpPr/>
          <p:nvPr/>
        </p:nvSpPr>
        <p:spPr bwMode="auto">
          <a:xfrm rot="10800000" flipH="1">
            <a:off x="1593850" y="3124200"/>
            <a:ext cx="774700" cy="1676400"/>
          </a:xfrm>
          <a:prstGeom prst="curvedRightArrow">
            <a:avLst>
              <a:gd name="adj1" fmla="val 25000"/>
              <a:gd name="adj2" fmla="val 47836"/>
              <a:gd name="adj3" fmla="val 31440"/>
            </a:avLst>
          </a:prstGeom>
          <a:solidFill>
            <a:schemeClr val="tx1"/>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2" name="Curved Right Arrow 24">
            <a:extLst>
              <a:ext uri="{FF2B5EF4-FFF2-40B4-BE49-F238E27FC236}">
                <a16:creationId xmlns:a16="http://schemas.microsoft.com/office/drawing/2014/main" id="{EE44445B-37B5-4012-85F2-D89C95770D40}"/>
              </a:ext>
            </a:extLst>
          </p:cNvPr>
          <p:cNvSpPr/>
          <p:nvPr/>
        </p:nvSpPr>
        <p:spPr bwMode="auto">
          <a:xfrm flipH="1">
            <a:off x="4970463" y="3276600"/>
            <a:ext cx="773112" cy="1676400"/>
          </a:xfrm>
          <a:prstGeom prst="curvedRightArrow">
            <a:avLst>
              <a:gd name="adj1" fmla="val 25000"/>
              <a:gd name="adj2" fmla="val 47836"/>
              <a:gd name="adj3" fmla="val 31440"/>
            </a:avLst>
          </a:prstGeom>
          <a:solidFill>
            <a:schemeClr val="tx1">
              <a:lumMod val="65000"/>
              <a:lumOff val="35000"/>
            </a:schemeClr>
          </a:solidFill>
          <a:ln>
            <a:head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solidFill>
                <a:schemeClr val="tx1"/>
              </a:solidFill>
            </a:endParaRPr>
          </a:p>
        </p:txBody>
      </p:sp>
      <p:sp>
        <p:nvSpPr>
          <p:cNvPr id="24" name="Up Arrow 12">
            <a:extLst>
              <a:ext uri="{FF2B5EF4-FFF2-40B4-BE49-F238E27FC236}">
                <a16:creationId xmlns:a16="http://schemas.microsoft.com/office/drawing/2014/main" id="{D025AE5D-8FE7-439D-8CA7-7E7EFB60D055}"/>
              </a:ext>
            </a:extLst>
          </p:cNvPr>
          <p:cNvSpPr/>
          <p:nvPr/>
        </p:nvSpPr>
        <p:spPr>
          <a:xfrm rot="2158268">
            <a:off x="6472238" y="3478213"/>
            <a:ext cx="838200" cy="2073275"/>
          </a:xfrm>
          <a:prstGeom prst="upArrow">
            <a:avLst/>
          </a:prstGeom>
          <a:gradFill>
            <a:gsLst>
              <a:gs pos="0">
                <a:srgbClr val="000082"/>
              </a:gs>
              <a:gs pos="30000">
                <a:srgbClr val="66008F"/>
              </a:gs>
              <a:gs pos="64999">
                <a:srgbClr val="BA0066"/>
              </a:gs>
              <a:gs pos="89999">
                <a:srgbClr val="FF0000"/>
              </a:gs>
              <a:gs pos="100000">
                <a:srgbClr val="FF8200"/>
              </a:gs>
            </a:gsLst>
            <a:lin ang="5400000" scaled="0"/>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400" dirty="0"/>
          </a:p>
        </p:txBody>
      </p:sp>
      <p:sp>
        <p:nvSpPr>
          <p:cNvPr id="29711" name="Rectangle 8">
            <a:extLst>
              <a:ext uri="{FF2B5EF4-FFF2-40B4-BE49-F238E27FC236}">
                <a16:creationId xmlns:a16="http://schemas.microsoft.com/office/drawing/2014/main" id="{27DA6978-F94D-4D9D-9A53-A0E38D1285E7}"/>
              </a:ext>
            </a:extLst>
          </p:cNvPr>
          <p:cNvSpPr>
            <a:spLocks noChangeArrowheads="1"/>
          </p:cNvSpPr>
          <p:nvPr/>
        </p:nvSpPr>
        <p:spPr bwMode="auto">
          <a:xfrm rot="-3276338">
            <a:off x="5587207" y="4782344"/>
            <a:ext cx="3429000"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a:t>Transformation</a:t>
            </a:r>
            <a:r>
              <a:rPr lang="en-US" altLang="en-US">
                <a:latin typeface="Kruti Dev 042" pitchFamily="2" charset="0"/>
              </a:rPr>
              <a:t>&amp;</a:t>
            </a:r>
            <a:r>
              <a:rPr lang="en-US" altLang="en-US"/>
              <a:t> Progress</a:t>
            </a:r>
          </a:p>
          <a:p>
            <a:pPr algn="ctr" eaLnBrk="1" hangingPunct="1"/>
            <a:r>
              <a:rPr lang="en-US" altLang="en-US" sz="2400">
                <a:latin typeface="Kruti Dev 010" pitchFamily="2" charset="0"/>
              </a:rPr>
              <a:t>laØe.k&amp;fodkl</a:t>
            </a:r>
          </a:p>
        </p:txBody>
      </p:sp>
      <p:cxnSp>
        <p:nvCxnSpPr>
          <p:cNvPr id="20" name="Straight Arrow Connector 19">
            <a:extLst>
              <a:ext uri="{FF2B5EF4-FFF2-40B4-BE49-F238E27FC236}">
                <a16:creationId xmlns:a16="http://schemas.microsoft.com/office/drawing/2014/main" id="{D2647DA1-7FA4-4207-A4B7-04BDEE2F9C6D}"/>
              </a:ext>
            </a:extLst>
          </p:cNvPr>
          <p:cNvCxnSpPr/>
          <p:nvPr/>
        </p:nvCxnSpPr>
        <p:spPr>
          <a:xfrm>
            <a:off x="1447800" y="434975"/>
            <a:ext cx="0" cy="327025"/>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34">
            <a:extLst>
              <a:ext uri="{FF2B5EF4-FFF2-40B4-BE49-F238E27FC236}">
                <a16:creationId xmlns:a16="http://schemas.microsoft.com/office/drawing/2014/main" id="{71B88A5B-FF19-481A-B499-90DFF2C26121}"/>
              </a:ext>
            </a:extLst>
          </p:cNvPr>
          <p:cNvGrpSpPr>
            <a:grpSpLocks/>
          </p:cNvGrpSpPr>
          <p:nvPr/>
        </p:nvGrpSpPr>
        <p:grpSpPr bwMode="auto">
          <a:xfrm>
            <a:off x="8647113" y="1162050"/>
            <a:ext cx="1981200" cy="1655763"/>
            <a:chOff x="7123890" y="990600"/>
            <a:chExt cx="1981200" cy="1656315"/>
          </a:xfrm>
        </p:grpSpPr>
        <p:sp>
          <p:nvSpPr>
            <p:cNvPr id="36" name="Down Arrow 11">
              <a:extLst>
                <a:ext uri="{FF2B5EF4-FFF2-40B4-BE49-F238E27FC236}">
                  <a16:creationId xmlns:a16="http://schemas.microsoft.com/office/drawing/2014/main" id="{FEBB5862-C919-4B05-9ABB-96777F6DB311}"/>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0753" name="TextBox 23">
              <a:extLst>
                <a:ext uri="{FF2B5EF4-FFF2-40B4-BE49-F238E27FC236}">
                  <a16:creationId xmlns:a16="http://schemas.microsoft.com/office/drawing/2014/main" id="{156AEFA5-27C6-4C86-9BC9-1DC9EB9CDD72}"/>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30754" name="TextBox 24">
              <a:extLst>
                <a:ext uri="{FF2B5EF4-FFF2-40B4-BE49-F238E27FC236}">
                  <a16:creationId xmlns:a16="http://schemas.microsoft.com/office/drawing/2014/main" id="{4005D767-6CF9-4BD8-8894-82AB421A4F2B}"/>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30723" name="Title 1">
            <a:extLst>
              <a:ext uri="{FF2B5EF4-FFF2-40B4-BE49-F238E27FC236}">
                <a16:creationId xmlns:a16="http://schemas.microsoft.com/office/drawing/2014/main" id="{007FB927-C086-4099-981A-233E41AA9D9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30724" name="Text Placeholder 2">
            <a:extLst>
              <a:ext uri="{FF2B5EF4-FFF2-40B4-BE49-F238E27FC236}">
                <a16:creationId xmlns:a16="http://schemas.microsoft.com/office/drawing/2014/main" id="{50967BB7-7BDD-494E-8B2E-8BD530326211}"/>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30725" name="Group 37">
            <a:extLst>
              <a:ext uri="{FF2B5EF4-FFF2-40B4-BE49-F238E27FC236}">
                <a16:creationId xmlns:a16="http://schemas.microsoft.com/office/drawing/2014/main" id="{A4D7D345-664A-4A92-AFEA-ADE9D61E731C}"/>
              </a:ext>
            </a:extLst>
          </p:cNvPr>
          <p:cNvGrpSpPr>
            <a:grpSpLocks/>
          </p:cNvGrpSpPr>
          <p:nvPr/>
        </p:nvGrpSpPr>
        <p:grpSpPr bwMode="auto">
          <a:xfrm>
            <a:off x="2439988" y="2649538"/>
            <a:ext cx="7439025" cy="590550"/>
            <a:chOff x="878840" y="2133600"/>
            <a:chExt cx="6718525" cy="381000"/>
          </a:xfrm>
        </p:grpSpPr>
        <p:sp>
          <p:nvSpPr>
            <p:cNvPr id="26" name="Oval 25">
              <a:extLst>
                <a:ext uri="{FF2B5EF4-FFF2-40B4-BE49-F238E27FC236}">
                  <a16:creationId xmlns:a16="http://schemas.microsoft.com/office/drawing/2014/main" id="{00EDD2D0-DA4B-4959-95E3-C0838AB3B5EE}"/>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39C30903-B442-4D43-8B7D-4B80E74C59ED}"/>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AAC041F8-7C3A-43E2-A605-0799769C53BB}"/>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6F061BFB-46F0-4F4C-A3AB-039143D19896}"/>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C18B1356-65E3-4F58-B7C6-4673F5918B1D}"/>
                </a:ext>
              </a:extLst>
            </p:cNvPr>
            <p:cNvCxnSpPr>
              <a:stCxn id="26" idx="6"/>
              <a:endCxn id="27" idx="2"/>
            </p:cNvCxnSpPr>
            <p:nvPr/>
          </p:nvCxnSpPr>
          <p:spPr>
            <a:xfrm>
              <a:off x="1336204" y="2324100"/>
              <a:ext cx="1743433"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E210A8A4-3078-493A-A3CD-1E96A1BEE2B5}"/>
                </a:ext>
              </a:extLst>
            </p:cNvPr>
            <p:cNvCxnSpPr>
              <a:stCxn id="27" idx="6"/>
              <a:endCxn id="28" idx="2"/>
            </p:cNvCxnSpPr>
            <p:nvPr/>
          </p:nvCxnSpPr>
          <p:spPr>
            <a:xfrm>
              <a:off x="3537002" y="2324100"/>
              <a:ext cx="1676046"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FD33DE2-D263-4C8D-A967-A4D4CFAC22D9}"/>
                </a:ext>
              </a:extLst>
            </p:cNvPr>
            <p:cNvCxnSpPr>
              <a:stCxn id="28" idx="6"/>
              <a:endCxn id="29" idx="2"/>
            </p:cNvCxnSpPr>
            <p:nvPr/>
          </p:nvCxnSpPr>
          <p:spPr>
            <a:xfrm>
              <a:off x="5670413" y="2324100"/>
              <a:ext cx="1469587"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0726" name="Group 29">
            <a:extLst>
              <a:ext uri="{FF2B5EF4-FFF2-40B4-BE49-F238E27FC236}">
                <a16:creationId xmlns:a16="http://schemas.microsoft.com/office/drawing/2014/main" id="{AE15C88E-D4BC-459E-9CE9-6EAEDC051E99}"/>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518090B3-E4D1-4DCA-B1EC-2518ADA6C8C7}"/>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0743" name="TextBox 17">
              <a:extLst>
                <a:ext uri="{FF2B5EF4-FFF2-40B4-BE49-F238E27FC236}">
                  <a16:creationId xmlns:a16="http://schemas.microsoft.com/office/drawing/2014/main" id="{25B1E3BC-F3FE-4C84-AFD3-67380DE46991}"/>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30744" name="TextBox 18">
              <a:extLst>
                <a:ext uri="{FF2B5EF4-FFF2-40B4-BE49-F238E27FC236}">
                  <a16:creationId xmlns:a16="http://schemas.microsoft.com/office/drawing/2014/main" id="{4E79B515-6259-4B0E-A708-F4B44614F7F7}"/>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30727" name="Group 31">
            <a:extLst>
              <a:ext uri="{FF2B5EF4-FFF2-40B4-BE49-F238E27FC236}">
                <a16:creationId xmlns:a16="http://schemas.microsoft.com/office/drawing/2014/main" id="{CFFD1749-E48D-4879-AC21-2E1D7542306F}"/>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1FA99EDB-9B59-4784-A870-22F685B19AC9}"/>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0740" name="TextBox 19">
              <a:extLst>
                <a:ext uri="{FF2B5EF4-FFF2-40B4-BE49-F238E27FC236}">
                  <a16:creationId xmlns:a16="http://schemas.microsoft.com/office/drawing/2014/main" id="{B0E37B3B-0D4B-4CF4-B467-278F05D133D7}"/>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30741" name="TextBox 20">
              <a:extLst>
                <a:ext uri="{FF2B5EF4-FFF2-40B4-BE49-F238E27FC236}">
                  <a16:creationId xmlns:a16="http://schemas.microsoft.com/office/drawing/2014/main" id="{53DA844A-ADA9-4762-9980-3B586D097E50}"/>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30728" name="Group 33">
            <a:extLst>
              <a:ext uri="{FF2B5EF4-FFF2-40B4-BE49-F238E27FC236}">
                <a16:creationId xmlns:a16="http://schemas.microsoft.com/office/drawing/2014/main" id="{10E9C7E7-BEFF-43DB-BB80-0B72A68B155E}"/>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A4A8C28F-13E6-4247-9589-5CE78CC6DBC4}"/>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0737" name="TextBox 21">
              <a:extLst>
                <a:ext uri="{FF2B5EF4-FFF2-40B4-BE49-F238E27FC236}">
                  <a16:creationId xmlns:a16="http://schemas.microsoft.com/office/drawing/2014/main" id="{1BFD92B2-DC1B-454A-B58E-C89697088FA5}"/>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30738" name="TextBox 22">
              <a:extLst>
                <a:ext uri="{FF2B5EF4-FFF2-40B4-BE49-F238E27FC236}">
                  <a16:creationId xmlns:a16="http://schemas.microsoft.com/office/drawing/2014/main" id="{DE3ABF80-DED4-4D20-9D5D-E19CA3B4161C}"/>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4" name="Oval 43">
            <a:extLst>
              <a:ext uri="{FF2B5EF4-FFF2-40B4-BE49-F238E27FC236}">
                <a16:creationId xmlns:a16="http://schemas.microsoft.com/office/drawing/2014/main" id="{E0BF443F-AB0C-4C9E-86DD-51E908F39C5C}"/>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50" name="Oval 5">
            <a:extLst>
              <a:ext uri="{FF2B5EF4-FFF2-40B4-BE49-F238E27FC236}">
                <a16:creationId xmlns:a16="http://schemas.microsoft.com/office/drawing/2014/main" id="{213C9B2C-5D23-442E-85DE-089DB468B8D4}"/>
              </a:ext>
            </a:extLst>
          </p:cNvPr>
          <p:cNvSpPr/>
          <p:nvPr/>
        </p:nvSpPr>
        <p:spPr>
          <a:xfrm>
            <a:off x="49530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51" name="Right Brace 50">
            <a:extLst>
              <a:ext uri="{FF2B5EF4-FFF2-40B4-BE49-F238E27FC236}">
                <a16:creationId xmlns:a16="http://schemas.microsoft.com/office/drawing/2014/main" id="{8E10AFC4-EBD0-4839-84CE-970A895EE8F8}"/>
              </a:ext>
            </a:extLst>
          </p:cNvPr>
          <p:cNvSpPr/>
          <p:nvPr/>
        </p:nvSpPr>
        <p:spPr>
          <a:xfrm>
            <a:off x="48006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41" name="Rectangle 40">
            <a:extLst>
              <a:ext uri="{FF2B5EF4-FFF2-40B4-BE49-F238E27FC236}">
                <a16:creationId xmlns:a16="http://schemas.microsoft.com/office/drawing/2014/main" id="{8571EB1D-8EDF-4589-BC23-12EE5C005BB7}"/>
              </a:ext>
            </a:extLst>
          </p:cNvPr>
          <p:cNvSpPr/>
          <p:nvPr/>
        </p:nvSpPr>
        <p:spPr>
          <a:xfrm>
            <a:off x="5791200" y="3074988"/>
            <a:ext cx="6308725" cy="3108325"/>
          </a:xfrm>
          <a:prstGeom prst="rect">
            <a:avLst/>
          </a:prstGeom>
          <a:solidFill>
            <a:schemeClr val="accent6">
              <a:lumMod val="50000"/>
            </a:schemeClr>
          </a:solidFill>
        </p:spPr>
        <p:txBody>
          <a:bodyPr>
            <a:spAutoFit/>
          </a:bodyPr>
          <a:lstStyle/>
          <a:p>
            <a:pPr eaLnBrk="1" fontAlgn="t" hangingPunct="1">
              <a:defRPr/>
            </a:pPr>
            <a:r>
              <a:rPr lang="en-US" sz="2200" dirty="0">
                <a:solidFill>
                  <a:schemeClr val="bg1"/>
                </a:solidFill>
                <a:latin typeface="Arial" charset="0"/>
              </a:rPr>
              <a:t>2b. Self-regulation</a:t>
            </a:r>
            <a:r>
              <a:rPr lang="en-GB" sz="2200" dirty="0">
                <a:solidFill>
                  <a:schemeClr val="bg1"/>
                </a:solidFill>
                <a:latin typeface="Arial" charset="0"/>
              </a:rPr>
              <a:t> –</a:t>
            </a:r>
            <a:r>
              <a:rPr lang="en-GB" sz="2200" b="1" dirty="0">
                <a:solidFill>
                  <a:schemeClr val="bg1"/>
                </a:solidFill>
                <a:latin typeface="Arial" charset="0"/>
              </a:rPr>
              <a:t> </a:t>
            </a:r>
            <a:r>
              <a:rPr lang="en-US" sz="2200" dirty="0">
                <a:solidFill>
                  <a:schemeClr val="bg1"/>
                </a:solidFill>
                <a:latin typeface="Arial" charset="0"/>
              </a:rPr>
              <a:t>Feeling of responsibility for Nurturing, Protection and Right Utilization of the Body</a:t>
            </a:r>
          </a:p>
          <a:p>
            <a:pPr eaLnBrk="1" fontAlgn="t" hangingPunct="1">
              <a:defRPr/>
            </a:pPr>
            <a:endParaRPr lang="en-US" sz="1000" dirty="0">
              <a:solidFill>
                <a:schemeClr val="bg1"/>
              </a:solidFill>
              <a:latin typeface="Arial" charset="0"/>
              <a:cs typeface="Arial" charset="0"/>
            </a:endParaRPr>
          </a:p>
          <a:p>
            <a:pPr eaLnBrk="1" fontAlgn="t" hangingPunct="1">
              <a:defRPr/>
            </a:pPr>
            <a:r>
              <a:rPr lang="en-US" sz="2200" dirty="0">
                <a:solidFill>
                  <a:schemeClr val="bg1"/>
                </a:solidFill>
                <a:latin typeface="Arial" charset="0"/>
                <a:cs typeface="Arial" charset="0"/>
              </a:rPr>
              <a:t>2a. </a:t>
            </a:r>
            <a:r>
              <a:rPr lang="en-US" sz="2200" dirty="0">
                <a:solidFill>
                  <a:schemeClr val="bg1"/>
                </a:solidFill>
                <a:latin typeface="Arial" charset="0"/>
              </a:rPr>
              <a:t>Health (Swasthya) – </a:t>
            </a:r>
            <a:endParaRPr lang="en-GB" sz="2200" dirty="0">
              <a:solidFill>
                <a:schemeClr val="bg1"/>
              </a:solidFill>
              <a:latin typeface="Arial" charset="0"/>
            </a:endParaRPr>
          </a:p>
          <a:p>
            <a:pPr lvl="1" eaLnBrk="1" fontAlgn="t" hangingPunct="1">
              <a:defRPr/>
            </a:pPr>
            <a:r>
              <a:rPr lang="en-US" sz="2200" dirty="0">
                <a:solidFill>
                  <a:schemeClr val="bg1"/>
                </a:solidFill>
                <a:latin typeface="Arial" charset="0"/>
              </a:rPr>
              <a:t>Body acts according to Self (I)</a:t>
            </a:r>
            <a:endParaRPr lang="en-GB" sz="2200" dirty="0">
              <a:solidFill>
                <a:schemeClr val="bg1"/>
              </a:solidFill>
              <a:latin typeface="Arial" charset="0"/>
            </a:endParaRPr>
          </a:p>
          <a:p>
            <a:pPr lvl="1" eaLnBrk="1" fontAlgn="t" hangingPunct="1">
              <a:defRPr/>
            </a:pPr>
            <a:r>
              <a:rPr lang="en-US" sz="2200" dirty="0">
                <a:solidFill>
                  <a:schemeClr val="bg1"/>
                </a:solidFill>
                <a:latin typeface="Arial" charset="0"/>
              </a:rPr>
              <a:t>Parts of the body are in harmony (in order)</a:t>
            </a:r>
            <a:endParaRPr lang="en-GB" sz="2200" dirty="0">
              <a:solidFill>
                <a:schemeClr val="bg1"/>
              </a:solidFill>
              <a:latin typeface="Arial" charset="0"/>
              <a:cs typeface="Arial" charset="0"/>
            </a:endParaRPr>
          </a:p>
          <a:p>
            <a:pPr eaLnBrk="1" fontAlgn="t" hangingPunct="1">
              <a:defRPr/>
            </a:pPr>
            <a:endParaRPr lang="en-US" sz="1000" dirty="0">
              <a:solidFill>
                <a:schemeClr val="bg1"/>
              </a:solidFill>
              <a:latin typeface="Arial" charset="0"/>
              <a:sym typeface="Wingdings" pitchFamily="2" charset="2"/>
            </a:endParaRPr>
          </a:p>
          <a:p>
            <a:pPr eaLnBrk="1" fontAlgn="t" hangingPunct="1">
              <a:defRPr/>
            </a:pPr>
            <a:r>
              <a:rPr lang="en-US" sz="2200" dirty="0">
                <a:solidFill>
                  <a:schemeClr val="bg1"/>
                </a:solidFill>
                <a:latin typeface="Arial" charset="0"/>
                <a:sym typeface="Wingdings" pitchFamily="2" charset="2"/>
              </a:rPr>
              <a:t> </a:t>
            </a:r>
            <a:r>
              <a:rPr lang="en-US" sz="2200" dirty="0" err="1">
                <a:solidFill>
                  <a:schemeClr val="bg1"/>
                </a:solidFill>
                <a:latin typeface="Arial" charset="0"/>
                <a:sym typeface="Wingdings" pitchFamily="2" charset="2"/>
              </a:rPr>
              <a:t>Recognising</a:t>
            </a:r>
            <a:r>
              <a:rPr lang="en-US" sz="2200" dirty="0">
                <a:solidFill>
                  <a:schemeClr val="bg1"/>
                </a:solidFill>
                <a:latin typeface="Arial" charset="0"/>
                <a:sym typeface="Wingdings" pitchFamily="2" charset="2"/>
              </a:rPr>
              <a:t> What is Needed as Physical Facility</a:t>
            </a:r>
            <a:endParaRPr lang="en-US" sz="2200" dirty="0">
              <a:solidFill>
                <a:schemeClr val="bg1"/>
              </a:solidFill>
              <a:latin typeface="Arial" charset="0"/>
            </a:endParaRPr>
          </a:p>
        </p:txBody>
      </p:sp>
      <p:sp>
        <p:nvSpPr>
          <p:cNvPr id="32" name="Oval 5">
            <a:extLst>
              <a:ext uri="{FF2B5EF4-FFF2-40B4-BE49-F238E27FC236}">
                <a16:creationId xmlns:a16="http://schemas.microsoft.com/office/drawing/2014/main" id="{E6AAA2B9-7DA6-4EFB-93A9-4A113B64526C}"/>
              </a:ext>
            </a:extLst>
          </p:cNvPr>
          <p:cNvSpPr/>
          <p:nvPr/>
        </p:nvSpPr>
        <p:spPr>
          <a:xfrm>
            <a:off x="5486400" y="4835525"/>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4" name="Oval 5">
            <a:extLst>
              <a:ext uri="{FF2B5EF4-FFF2-40B4-BE49-F238E27FC236}">
                <a16:creationId xmlns:a16="http://schemas.microsoft.com/office/drawing/2014/main" id="{08DB08E1-7687-4BFA-9822-529402655E2C}"/>
              </a:ext>
            </a:extLst>
          </p:cNvPr>
          <p:cNvSpPr/>
          <p:nvPr/>
        </p:nvSpPr>
        <p:spPr>
          <a:xfrm>
            <a:off x="8686800" y="1773238"/>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0735" name="Rectangle 34">
            <a:extLst>
              <a:ext uri="{FF2B5EF4-FFF2-40B4-BE49-F238E27FC236}">
                <a16:creationId xmlns:a16="http://schemas.microsoft.com/office/drawing/2014/main" id="{B48BB140-3AC9-4B1C-BC6B-E33BA66F01D2}"/>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FFCEBE5-F36B-4296-8FA5-E9D2FD9308B0}"/>
              </a:ext>
            </a:extLst>
          </p:cNvPr>
          <p:cNvSpPr/>
          <p:nvPr/>
        </p:nvSpPr>
        <p:spPr bwMode="auto">
          <a:xfrm>
            <a:off x="925513" y="685800"/>
            <a:ext cx="8066087" cy="2043113"/>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7" name="Rectangle 6">
            <a:extLst>
              <a:ext uri="{FF2B5EF4-FFF2-40B4-BE49-F238E27FC236}">
                <a16:creationId xmlns:a16="http://schemas.microsoft.com/office/drawing/2014/main" id="{B1CC78C4-8304-4689-8223-DE45D8192C70}"/>
              </a:ext>
            </a:extLst>
          </p:cNvPr>
          <p:cNvSpPr/>
          <p:nvPr/>
        </p:nvSpPr>
        <p:spPr bwMode="auto">
          <a:xfrm>
            <a:off x="4572000" y="4359275"/>
            <a:ext cx="2209800" cy="66992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6" name="Rectangle 5">
            <a:extLst>
              <a:ext uri="{FF2B5EF4-FFF2-40B4-BE49-F238E27FC236}">
                <a16:creationId xmlns:a16="http://schemas.microsoft.com/office/drawing/2014/main" id="{2B9CF9A6-A4BB-40E2-9ED1-757ED3938FB7}"/>
              </a:ext>
            </a:extLst>
          </p:cNvPr>
          <p:cNvSpPr/>
          <p:nvPr/>
        </p:nvSpPr>
        <p:spPr bwMode="auto">
          <a:xfrm>
            <a:off x="914400" y="4359275"/>
            <a:ext cx="2209800" cy="669925"/>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sp>
        <p:nvSpPr>
          <p:cNvPr id="31749" name="Title 1">
            <a:extLst>
              <a:ext uri="{FF2B5EF4-FFF2-40B4-BE49-F238E27FC236}">
                <a16:creationId xmlns:a16="http://schemas.microsoft.com/office/drawing/2014/main" id="{7B23A9AA-57BF-4491-BA77-A44105F771D4}"/>
              </a:ext>
            </a:extLst>
          </p:cNvPr>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Program for Health-Self Regulation</a:t>
            </a:r>
          </a:p>
        </p:txBody>
      </p:sp>
      <p:sp>
        <p:nvSpPr>
          <p:cNvPr id="3" name="Rectangle 2">
            <a:extLst>
              <a:ext uri="{FF2B5EF4-FFF2-40B4-BE49-F238E27FC236}">
                <a16:creationId xmlns:a16="http://schemas.microsoft.com/office/drawing/2014/main" id="{9ADFFA4E-F7D8-4647-A39F-EECF4C0A75F4}"/>
              </a:ext>
            </a:extLst>
          </p:cNvPr>
          <p:cNvSpPr/>
          <p:nvPr/>
        </p:nvSpPr>
        <p:spPr>
          <a:xfrm>
            <a:off x="3627438" y="700088"/>
            <a:ext cx="5364162" cy="747712"/>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2" name="Rectangle 11">
            <a:extLst>
              <a:ext uri="{FF2B5EF4-FFF2-40B4-BE49-F238E27FC236}">
                <a16:creationId xmlns:a16="http://schemas.microsoft.com/office/drawing/2014/main" id="{21901546-466E-42B2-AA2A-BE64353EBF2D}"/>
              </a:ext>
            </a:extLst>
          </p:cNvPr>
          <p:cNvSpPr/>
          <p:nvPr/>
        </p:nvSpPr>
        <p:spPr>
          <a:xfrm>
            <a:off x="914400" y="928688"/>
            <a:ext cx="1828800" cy="9779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13" name="Rectangle 12">
            <a:extLst>
              <a:ext uri="{FF2B5EF4-FFF2-40B4-BE49-F238E27FC236}">
                <a16:creationId xmlns:a16="http://schemas.microsoft.com/office/drawing/2014/main" id="{F5BA24E4-91DF-40BC-A01A-EB6980B6168E}"/>
              </a:ext>
            </a:extLst>
          </p:cNvPr>
          <p:cNvSpPr/>
          <p:nvPr/>
        </p:nvSpPr>
        <p:spPr>
          <a:xfrm>
            <a:off x="2754313" y="928688"/>
            <a:ext cx="869950" cy="533400"/>
          </a:xfrm>
          <a:prstGeom prst="rect">
            <a:avLst/>
          </a:prstGeom>
          <a:ln>
            <a:noFill/>
          </a:ln>
        </p:spPr>
        <p:style>
          <a:lnRef idx="3">
            <a:schemeClr val="lt1"/>
          </a:lnRef>
          <a:fillRef idx="1">
            <a:schemeClr val="accent2"/>
          </a:fillRef>
          <a:effectRef idx="1">
            <a:schemeClr val="accent2"/>
          </a:effectRef>
          <a:fontRef idx="minor">
            <a:schemeClr val="lt1"/>
          </a:fontRef>
        </p:style>
        <p:txBody>
          <a:bodyPr anchor="ctr"/>
          <a:lstStyle/>
          <a:p>
            <a:pPr algn="ctr">
              <a:defRPr/>
            </a:pPr>
            <a:endParaRPr lang="en-US">
              <a:solidFill>
                <a:prstClr val="white"/>
              </a:solidFill>
            </a:endParaRPr>
          </a:p>
        </p:txBody>
      </p:sp>
      <p:sp>
        <p:nvSpPr>
          <p:cNvPr id="31754" name="TextBox 4">
            <a:extLst>
              <a:ext uri="{FF2B5EF4-FFF2-40B4-BE49-F238E27FC236}">
                <a16:creationId xmlns:a16="http://schemas.microsoft.com/office/drawing/2014/main" id="{6E142280-E02E-4A74-8902-796200F7FD15}"/>
              </a:ext>
            </a:extLst>
          </p:cNvPr>
          <p:cNvSpPr txBox="1">
            <a:spLocks noChangeArrowheads="1"/>
          </p:cNvSpPr>
          <p:nvPr/>
        </p:nvSpPr>
        <p:spPr bwMode="auto">
          <a:xfrm>
            <a:off x="838200" y="533400"/>
            <a:ext cx="2786063" cy="369888"/>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000000"/>
                </a:solidFill>
              </a:rPr>
              <a:t>(A) </a:t>
            </a:r>
            <a:r>
              <a:rPr lang="en-IN" altLang="en-US" b="1">
                <a:solidFill>
                  <a:srgbClr val="000000"/>
                </a:solidFill>
              </a:rPr>
              <a:t>For Staying Healthy</a:t>
            </a:r>
            <a:endParaRPr lang="en-US" altLang="en-US" b="1">
              <a:solidFill>
                <a:srgbClr val="000000"/>
              </a:solidFill>
            </a:endParaRPr>
          </a:p>
        </p:txBody>
      </p:sp>
      <p:sp>
        <p:nvSpPr>
          <p:cNvPr id="31755" name="TextBox 8">
            <a:extLst>
              <a:ext uri="{FF2B5EF4-FFF2-40B4-BE49-F238E27FC236}">
                <a16:creationId xmlns:a16="http://schemas.microsoft.com/office/drawing/2014/main" id="{8945115A-1270-4B36-8FB3-566FB011BAD6}"/>
              </a:ext>
            </a:extLst>
          </p:cNvPr>
          <p:cNvSpPr txBox="1">
            <a:spLocks noChangeArrowheads="1"/>
          </p:cNvSpPr>
          <p:nvPr/>
        </p:nvSpPr>
        <p:spPr bwMode="auto">
          <a:xfrm>
            <a:off x="914400" y="2805113"/>
            <a:ext cx="2209800" cy="147796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(B) For bringing body back to harmony from temporary disharmony</a:t>
            </a:r>
            <a:endParaRPr lang="en-US" altLang="en-US">
              <a:solidFill>
                <a:srgbClr val="FFFFFF"/>
              </a:solidFill>
            </a:endParaRPr>
          </a:p>
        </p:txBody>
      </p:sp>
      <p:sp>
        <p:nvSpPr>
          <p:cNvPr id="31756" name="TextBox 9">
            <a:extLst>
              <a:ext uri="{FF2B5EF4-FFF2-40B4-BE49-F238E27FC236}">
                <a16:creationId xmlns:a16="http://schemas.microsoft.com/office/drawing/2014/main" id="{FC4A25AD-D4ED-4AE3-BBD3-AD3190ABE8CA}"/>
              </a:ext>
            </a:extLst>
          </p:cNvPr>
          <p:cNvSpPr txBox="1">
            <a:spLocks noChangeArrowheads="1"/>
          </p:cNvSpPr>
          <p:nvPr/>
        </p:nvSpPr>
        <p:spPr bwMode="auto">
          <a:xfrm>
            <a:off x="4572000" y="2805113"/>
            <a:ext cx="2209800" cy="1477962"/>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IN" altLang="en-US">
                <a:solidFill>
                  <a:srgbClr val="FFFFFF"/>
                </a:solidFill>
              </a:rPr>
              <a:t>(C) Dependence on drug / machine to perform a body function</a:t>
            </a:r>
          </a:p>
          <a:p>
            <a:endParaRPr lang="en-US" altLang="en-US">
              <a:solidFill>
                <a:srgbClr val="FFFFFF"/>
              </a:solidFill>
            </a:endParaRPr>
          </a:p>
        </p:txBody>
      </p:sp>
      <p:sp>
        <p:nvSpPr>
          <p:cNvPr id="14" name="Oval 5">
            <a:extLst>
              <a:ext uri="{FF2B5EF4-FFF2-40B4-BE49-F238E27FC236}">
                <a16:creationId xmlns:a16="http://schemas.microsoft.com/office/drawing/2014/main" id="{4530D1BA-800E-493C-A665-B9640F45A80C}"/>
              </a:ext>
            </a:extLst>
          </p:cNvPr>
          <p:cNvSpPr/>
          <p:nvPr/>
        </p:nvSpPr>
        <p:spPr>
          <a:xfrm>
            <a:off x="8501063" y="1366838"/>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prstClr val="white"/>
                </a:solidFill>
              </a:rPr>
              <a:t>1</a:t>
            </a:r>
            <a:r>
              <a:rPr lang="en-US" dirty="0">
                <a:solidFill>
                  <a:prstClr val="white"/>
                </a:solidFill>
              </a:rPr>
              <a:t>b</a:t>
            </a:r>
          </a:p>
        </p:txBody>
      </p:sp>
      <p:sp>
        <p:nvSpPr>
          <p:cNvPr id="15" name="Oval 14">
            <a:extLst>
              <a:ext uri="{FF2B5EF4-FFF2-40B4-BE49-F238E27FC236}">
                <a16:creationId xmlns:a16="http://schemas.microsoft.com/office/drawing/2014/main" id="{AE4526C5-09DB-442B-B320-8396ED8B6149}"/>
              </a:ext>
            </a:extLst>
          </p:cNvPr>
          <p:cNvSpPr/>
          <p:nvPr/>
        </p:nvSpPr>
        <p:spPr>
          <a:xfrm>
            <a:off x="203200" y="871538"/>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1</a:t>
            </a:r>
          </a:p>
        </p:txBody>
      </p:sp>
      <p:sp>
        <p:nvSpPr>
          <p:cNvPr id="16" name="Oval 15">
            <a:extLst>
              <a:ext uri="{FF2B5EF4-FFF2-40B4-BE49-F238E27FC236}">
                <a16:creationId xmlns:a16="http://schemas.microsoft.com/office/drawing/2014/main" id="{3C2FF06B-5E58-454E-A337-46E9F10D9651}"/>
              </a:ext>
            </a:extLst>
          </p:cNvPr>
          <p:cNvSpPr/>
          <p:nvPr/>
        </p:nvSpPr>
        <p:spPr>
          <a:xfrm>
            <a:off x="20320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2</a:t>
            </a:r>
          </a:p>
        </p:txBody>
      </p:sp>
      <p:sp>
        <p:nvSpPr>
          <p:cNvPr id="17" name="Oval 4">
            <a:extLst>
              <a:ext uri="{FF2B5EF4-FFF2-40B4-BE49-F238E27FC236}">
                <a16:creationId xmlns:a16="http://schemas.microsoft.com/office/drawing/2014/main" id="{6CE54315-81A0-49C4-92C4-E1C4025CE129}"/>
              </a:ext>
            </a:extLst>
          </p:cNvPr>
          <p:cNvSpPr/>
          <p:nvPr/>
        </p:nvSpPr>
        <p:spPr>
          <a:xfrm>
            <a:off x="3829050" y="281940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b="1" dirty="0">
                <a:solidFill>
                  <a:prstClr val="white"/>
                </a:solidFill>
              </a:rPr>
              <a:t>3</a:t>
            </a:r>
          </a:p>
        </p:txBody>
      </p:sp>
      <p:sp>
        <p:nvSpPr>
          <p:cNvPr id="18" name="Oval 5">
            <a:extLst>
              <a:ext uri="{FF2B5EF4-FFF2-40B4-BE49-F238E27FC236}">
                <a16:creationId xmlns:a16="http://schemas.microsoft.com/office/drawing/2014/main" id="{7A777606-1487-4DD2-9A46-4F5CD339E62E}"/>
              </a:ext>
            </a:extLst>
          </p:cNvPr>
          <p:cNvSpPr/>
          <p:nvPr/>
        </p:nvSpPr>
        <p:spPr>
          <a:xfrm>
            <a:off x="8501063" y="552450"/>
            <a:ext cx="685800" cy="609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IN" dirty="0">
                <a:solidFill>
                  <a:prstClr val="white"/>
                </a:solidFill>
              </a:rPr>
              <a:t>1</a:t>
            </a:r>
            <a:r>
              <a:rPr lang="en-US" dirty="0">
                <a:solidFill>
                  <a:prstClr val="white"/>
                </a:solidFill>
              </a:rPr>
              <a:t>a</a:t>
            </a:r>
          </a:p>
        </p:txBody>
      </p:sp>
      <p:sp>
        <p:nvSpPr>
          <p:cNvPr id="31753" name="Text Placeholder 2">
            <a:extLst>
              <a:ext uri="{FF2B5EF4-FFF2-40B4-BE49-F238E27FC236}">
                <a16:creationId xmlns:a16="http://schemas.microsoft.com/office/drawing/2014/main" id="{9E548A1E-3741-42D1-8A12-32917FD3D2EA}"/>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lvl="1" indent="-457200">
              <a:spcBef>
                <a:spcPct val="0"/>
              </a:spcBef>
              <a:buFont typeface="Wingdings" pitchFamily="2" charset="2"/>
              <a:buNone/>
            </a:pPr>
            <a:endParaRPr altLang="en-US" sz="2200">
              <a:solidFill>
                <a:srgbClr val="FFFF00"/>
              </a:solidFill>
            </a:endParaRPr>
          </a:p>
          <a:p>
            <a:pPr marL="685800" lvl="1" indent="-457200">
              <a:spcBef>
                <a:spcPct val="0"/>
              </a:spcBef>
              <a:buFont typeface="Wingdings" pitchFamily="2" charset="2"/>
              <a:buNone/>
            </a:pPr>
            <a:r>
              <a:rPr altLang="en-US" sz="2200" b="1">
                <a:solidFill>
                  <a:srgbClr val="FFFF00"/>
                </a:solidFill>
              </a:rPr>
              <a:t>		</a:t>
            </a:r>
            <a:r>
              <a:rPr altLang="en-US" sz="2200" b="1"/>
              <a:t>1    Intake	and	Routine (Lifestyle)</a:t>
            </a:r>
          </a:p>
          <a:p>
            <a:pPr marL="685800" lvl="1" indent="-457200">
              <a:spcBef>
                <a:spcPct val="0"/>
              </a:spcBef>
              <a:buFont typeface="Wingdings" pitchFamily="2" charset="2"/>
              <a:buNone/>
            </a:pPr>
            <a:endParaRPr altLang="en-US" sz="1000" b="1"/>
          </a:p>
          <a:p>
            <a:pPr marL="685800" lvl="1" indent="-457200">
              <a:spcBef>
                <a:spcPct val="0"/>
              </a:spcBef>
              <a:buFont typeface="Wingdings" pitchFamily="2" charset="2"/>
              <a:buNone/>
            </a:pPr>
            <a:r>
              <a:rPr altLang="en-US" sz="2200" b="1"/>
              <a:t>		2    Labour </a:t>
            </a:r>
            <a:r>
              <a:rPr altLang="en-US" sz="2200"/>
              <a:t>	and	Exercise</a:t>
            </a:r>
          </a:p>
          <a:p>
            <a:pPr marL="685800" lvl="1" indent="-457200">
              <a:spcBef>
                <a:spcPct val="0"/>
              </a:spcBef>
              <a:buFont typeface="Wingdings" pitchFamily="2" charset="2"/>
              <a:buNone/>
            </a:pPr>
            <a:endParaRPr altLang="en-US" sz="1000"/>
          </a:p>
          <a:p>
            <a:pPr marL="685800" lvl="1" indent="-457200">
              <a:spcBef>
                <a:spcPct val="0"/>
              </a:spcBef>
              <a:buFont typeface="Wingdings" pitchFamily="2" charset="2"/>
              <a:buNone/>
            </a:pPr>
            <a:r>
              <a:rPr altLang="en-US" sz="2200"/>
              <a:t>		3    Postures for regulating </a:t>
            </a:r>
            <a:r>
              <a:rPr lang="en-ZW" altLang="en-US" sz="2200"/>
              <a:t>internal &amp; external body organs </a:t>
            </a:r>
            <a:r>
              <a:rPr altLang="en-US" sz="2200"/>
              <a:t>	</a:t>
            </a:r>
            <a:r>
              <a:rPr lang="en-ZW" altLang="en-US" sz="2200"/>
              <a:t>  and</a:t>
            </a:r>
            <a:endParaRPr lang="hi-IN" altLang="en-US" sz="2200"/>
          </a:p>
          <a:p>
            <a:pPr marL="685800" lvl="1" indent="-457200">
              <a:spcBef>
                <a:spcPct val="0"/>
              </a:spcBef>
              <a:buFont typeface="Wingdings" pitchFamily="2" charset="2"/>
              <a:buNone/>
            </a:pPr>
            <a:r>
              <a:rPr lang="hi-IN" altLang="en-US" sz="2200"/>
              <a:t>		      </a:t>
            </a:r>
            <a:r>
              <a:rPr lang="en-ZW" altLang="en-US" sz="2200"/>
              <a:t>Regulated Breathing</a:t>
            </a:r>
          </a:p>
          <a:p>
            <a:pPr marL="685800" lvl="1" indent="-457200">
              <a:spcBef>
                <a:spcPct val="0"/>
              </a:spcBef>
              <a:buFont typeface="Wingdings" pitchFamily="2" charset="2"/>
              <a:buNone/>
            </a:pPr>
            <a:r>
              <a:rPr lang="en-ZW" altLang="en-US" sz="1000"/>
              <a:t>		        </a:t>
            </a:r>
            <a:endParaRPr altLang="en-US" sz="10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endParaRPr altLang="en-US" sz="2200"/>
          </a:p>
          <a:p>
            <a:pPr marL="685800" lvl="1" indent="-457200">
              <a:spcBef>
                <a:spcPct val="0"/>
              </a:spcBef>
              <a:buFont typeface="Wingdings" pitchFamily="2" charset="2"/>
              <a:buNone/>
            </a:pPr>
            <a:r>
              <a:rPr altLang="en-US" sz="2200">
                <a:solidFill>
                  <a:schemeClr val="bg1"/>
                </a:solidFill>
              </a:rPr>
              <a:t>		4    Medicine</a:t>
            </a:r>
            <a:r>
              <a:rPr altLang="en-US" sz="2200"/>
              <a:t> 		and 	</a:t>
            </a:r>
            <a:r>
              <a:rPr altLang="en-US" sz="2200">
                <a:solidFill>
                  <a:schemeClr val="bg1"/>
                </a:solidFill>
              </a:rPr>
              <a:t>Treatment</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423115FF-5938-452D-9A7F-9916D8A2EDDD}"/>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System for Health-Self-regulation at various Levels</a:t>
            </a:r>
          </a:p>
        </p:txBody>
      </p:sp>
      <p:sp>
        <p:nvSpPr>
          <p:cNvPr id="32771" name="Text Placeholder 2">
            <a:extLst>
              <a:ext uri="{FF2B5EF4-FFF2-40B4-BE49-F238E27FC236}">
                <a16:creationId xmlns:a16="http://schemas.microsoft.com/office/drawing/2014/main" id="{5D2DD5AC-510F-4D0A-97C6-714D404BE262}"/>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u="sng"/>
              <a:t>Level		</a:t>
            </a:r>
            <a:r>
              <a:rPr altLang="en-US"/>
              <a:t>	</a:t>
            </a:r>
            <a:r>
              <a:rPr altLang="en-US" b="1" u="sng"/>
              <a:t>Program						</a:t>
            </a:r>
          </a:p>
          <a:p>
            <a:pPr>
              <a:buFont typeface="Symbol" pitchFamily="18" charset="2"/>
              <a:buNone/>
            </a:pPr>
            <a:endParaRPr altLang="en-US"/>
          </a:p>
          <a:p>
            <a:pPr>
              <a:buFont typeface="Symbol" pitchFamily="18" charset="2"/>
              <a:buNone/>
            </a:pPr>
            <a:r>
              <a:rPr altLang="en-US"/>
              <a:t>Individual		Lifestyle, exercise</a:t>
            </a:r>
          </a:p>
          <a:p>
            <a:pPr>
              <a:buFont typeface="Symbol" pitchFamily="18" charset="2"/>
              <a:buNone/>
            </a:pPr>
            <a:r>
              <a:rPr altLang="en-US"/>
              <a:t>Family			Intake, daily routine	</a:t>
            </a:r>
          </a:p>
          <a:p>
            <a:pPr>
              <a:buFont typeface="Symbol" pitchFamily="18" charset="2"/>
              <a:buNone/>
            </a:pPr>
            <a:r>
              <a:rPr altLang="en-US"/>
              <a:t>Family cluster		Postures, Regulation of breath</a:t>
            </a:r>
          </a:p>
          <a:p>
            <a:pPr>
              <a:buFont typeface="Symbol" pitchFamily="18" charset="2"/>
              <a:buNone/>
            </a:pPr>
            <a:r>
              <a:rPr altLang="en-US"/>
              <a:t>Village			Medicine</a:t>
            </a:r>
          </a:p>
          <a:p>
            <a:pPr>
              <a:buFont typeface="Symbol" pitchFamily="18" charset="2"/>
              <a:buNone/>
            </a:pPr>
            <a:r>
              <a:rPr altLang="en-US"/>
              <a:t>Village cluster / city	Health education, environment, labour, treatment</a:t>
            </a:r>
          </a:p>
          <a:p>
            <a:pPr>
              <a:buFont typeface="Symbol" pitchFamily="18" charset="2"/>
              <a:buNone/>
            </a:pPr>
            <a:r>
              <a:rPr altLang="en-US"/>
              <a:t>…</a:t>
            </a:r>
          </a:p>
          <a:p>
            <a:pPr>
              <a:buFont typeface="Symbol" pitchFamily="18" charset="2"/>
              <a:buNone/>
            </a:pPr>
            <a:r>
              <a:rPr altLang="en-US"/>
              <a:t>Nation			Proliferation of good practices</a:t>
            </a:r>
          </a:p>
          <a:p>
            <a:pPr>
              <a:buFont typeface="Symbol" pitchFamily="18" charset="2"/>
              <a:buNone/>
            </a:pPr>
            <a:r>
              <a:rPr altLang="en-US"/>
              <a:t>…</a:t>
            </a:r>
          </a:p>
          <a:p>
            <a:pPr>
              <a:buFont typeface="Symbol" pitchFamily="18" charset="2"/>
              <a:buNone/>
            </a:pPr>
            <a:r>
              <a:rPr altLang="en-US"/>
              <a:t>World			Humane culture, civilisation, tradition</a:t>
            </a:r>
          </a:p>
          <a:p>
            <a:pPr>
              <a:buFont typeface="Symbol" pitchFamily="18" charset="2"/>
              <a:buNone/>
            </a:pPr>
            <a:endParaRPr altLang="en-US"/>
          </a:p>
          <a:p>
            <a:pPr>
              <a:buFont typeface="Symbol" pitchFamily="18" charset="2"/>
              <a:buNone/>
            </a:pPr>
            <a:endParaRPr altLang="en-US"/>
          </a:p>
          <a:p>
            <a:pPr>
              <a:buFont typeface="Symbol" pitchFamily="18" charset="2"/>
              <a:buNone/>
            </a:pPr>
            <a:r>
              <a:rPr altLang="en-US"/>
              <a:t>More research is required for this societal system / dimension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4" name="Group 34">
            <a:extLst>
              <a:ext uri="{FF2B5EF4-FFF2-40B4-BE49-F238E27FC236}">
                <a16:creationId xmlns:a16="http://schemas.microsoft.com/office/drawing/2014/main" id="{1716F36F-17C6-4D91-A188-6DCB8FC53026}"/>
              </a:ext>
            </a:extLst>
          </p:cNvPr>
          <p:cNvGrpSpPr>
            <a:grpSpLocks/>
          </p:cNvGrpSpPr>
          <p:nvPr/>
        </p:nvGrpSpPr>
        <p:grpSpPr bwMode="auto">
          <a:xfrm>
            <a:off x="8647113" y="1162050"/>
            <a:ext cx="1981200" cy="1655763"/>
            <a:chOff x="7123890" y="990600"/>
            <a:chExt cx="1981200" cy="1656315"/>
          </a:xfrm>
        </p:grpSpPr>
        <p:sp>
          <p:nvSpPr>
            <p:cNvPr id="38" name="Down Arrow 11">
              <a:extLst>
                <a:ext uri="{FF2B5EF4-FFF2-40B4-BE49-F238E27FC236}">
                  <a16:creationId xmlns:a16="http://schemas.microsoft.com/office/drawing/2014/main" id="{3D371254-9EE5-4424-BE4A-919BBC98A6DA}"/>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3825" name="TextBox 23">
              <a:extLst>
                <a:ext uri="{FF2B5EF4-FFF2-40B4-BE49-F238E27FC236}">
                  <a16:creationId xmlns:a16="http://schemas.microsoft.com/office/drawing/2014/main" id="{72966A7E-5D1C-4032-9075-F47EAC1768D2}"/>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33826" name="TextBox 24">
              <a:extLst>
                <a:ext uri="{FF2B5EF4-FFF2-40B4-BE49-F238E27FC236}">
                  <a16:creationId xmlns:a16="http://schemas.microsoft.com/office/drawing/2014/main" id="{C4A5B421-8198-4303-A233-095F29923433}"/>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33795" name="Title 1">
            <a:extLst>
              <a:ext uri="{FF2B5EF4-FFF2-40B4-BE49-F238E27FC236}">
                <a16:creationId xmlns:a16="http://schemas.microsoft.com/office/drawing/2014/main" id="{7DA2CB82-F57E-416B-A5D4-076CD30CA59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33796" name="Text Placeholder 2">
            <a:extLst>
              <a:ext uri="{FF2B5EF4-FFF2-40B4-BE49-F238E27FC236}">
                <a16:creationId xmlns:a16="http://schemas.microsoft.com/office/drawing/2014/main" id="{5C3165FC-273F-439F-A138-8FF7F9FE4CB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33797" name="Group 37">
            <a:extLst>
              <a:ext uri="{FF2B5EF4-FFF2-40B4-BE49-F238E27FC236}">
                <a16:creationId xmlns:a16="http://schemas.microsoft.com/office/drawing/2014/main" id="{25FA2E87-C49F-4B52-9EF2-C78648527EFE}"/>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F1B84DE8-2A6B-41CE-8501-1A1DE8CDB97C}"/>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497017F8-50C3-40DA-9F89-39FF2FDDC2D9}"/>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7D42773A-5072-4CA2-96F7-A3ABB1807CEE}"/>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E03B6B43-D451-4F1A-8184-D9F4EC4D9AD9}"/>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D5169139-2B97-4063-85BA-12701FAE2C28}"/>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9995B06-2A93-483F-BA53-1C89ED4123D1}"/>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7317D61-6215-4342-8BEF-77B8679AE391}"/>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3798" name="Group 29">
            <a:extLst>
              <a:ext uri="{FF2B5EF4-FFF2-40B4-BE49-F238E27FC236}">
                <a16:creationId xmlns:a16="http://schemas.microsoft.com/office/drawing/2014/main" id="{86AD17B2-81E8-4198-9FE0-CFC5E0E51D5F}"/>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F3C28C95-1F40-415D-B98E-E6867C258F83}"/>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3815" name="TextBox 17">
              <a:extLst>
                <a:ext uri="{FF2B5EF4-FFF2-40B4-BE49-F238E27FC236}">
                  <a16:creationId xmlns:a16="http://schemas.microsoft.com/office/drawing/2014/main" id="{9A0CFD50-BB9D-4871-A767-C9D022899984}"/>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33816" name="TextBox 18">
              <a:extLst>
                <a:ext uri="{FF2B5EF4-FFF2-40B4-BE49-F238E27FC236}">
                  <a16:creationId xmlns:a16="http://schemas.microsoft.com/office/drawing/2014/main" id="{2487E00C-E92F-4C79-9D6D-48BD2D34D7B3}"/>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33799" name="Group 31">
            <a:extLst>
              <a:ext uri="{FF2B5EF4-FFF2-40B4-BE49-F238E27FC236}">
                <a16:creationId xmlns:a16="http://schemas.microsoft.com/office/drawing/2014/main" id="{FC28178E-FF8F-47FB-8341-44AB0BFF2BBE}"/>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3A20F6EF-2F94-42D6-BEC5-7CB6DB11BAD5}"/>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3812" name="TextBox 19">
              <a:extLst>
                <a:ext uri="{FF2B5EF4-FFF2-40B4-BE49-F238E27FC236}">
                  <a16:creationId xmlns:a16="http://schemas.microsoft.com/office/drawing/2014/main" id="{0458764B-F55D-4F17-A427-AFBB5EC7660E}"/>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33813" name="TextBox 20">
              <a:extLst>
                <a:ext uri="{FF2B5EF4-FFF2-40B4-BE49-F238E27FC236}">
                  <a16:creationId xmlns:a16="http://schemas.microsoft.com/office/drawing/2014/main" id="{D140CE7A-AD73-4E67-A627-325CB30A9205}"/>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33800" name="Group 33">
            <a:extLst>
              <a:ext uri="{FF2B5EF4-FFF2-40B4-BE49-F238E27FC236}">
                <a16:creationId xmlns:a16="http://schemas.microsoft.com/office/drawing/2014/main" id="{886875D7-6E45-4D3C-9BB6-EFE19A148DA9}"/>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4B7FD837-5513-41D6-A513-9E4658CCE52C}"/>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3809" name="TextBox 21">
              <a:extLst>
                <a:ext uri="{FF2B5EF4-FFF2-40B4-BE49-F238E27FC236}">
                  <a16:creationId xmlns:a16="http://schemas.microsoft.com/office/drawing/2014/main" id="{4F85D014-A335-4709-BC0C-181B13FA6A65}"/>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33810" name="TextBox 22">
              <a:extLst>
                <a:ext uri="{FF2B5EF4-FFF2-40B4-BE49-F238E27FC236}">
                  <a16:creationId xmlns:a16="http://schemas.microsoft.com/office/drawing/2014/main" id="{BFB48663-B904-408A-B3C2-FB9C4C240585}"/>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4" name="Oval 43">
            <a:extLst>
              <a:ext uri="{FF2B5EF4-FFF2-40B4-BE49-F238E27FC236}">
                <a16:creationId xmlns:a16="http://schemas.microsoft.com/office/drawing/2014/main" id="{D8051779-B559-4D63-B0A7-06B6AC9E86FC}"/>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50" name="Oval 5">
            <a:extLst>
              <a:ext uri="{FF2B5EF4-FFF2-40B4-BE49-F238E27FC236}">
                <a16:creationId xmlns:a16="http://schemas.microsoft.com/office/drawing/2014/main" id="{61A14C5B-13D9-4613-8657-C05A73A65801}"/>
              </a:ext>
            </a:extLst>
          </p:cNvPr>
          <p:cNvSpPr/>
          <p:nvPr/>
        </p:nvSpPr>
        <p:spPr>
          <a:xfrm>
            <a:off x="35052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51" name="Right Brace 50">
            <a:extLst>
              <a:ext uri="{FF2B5EF4-FFF2-40B4-BE49-F238E27FC236}">
                <a16:creationId xmlns:a16="http://schemas.microsoft.com/office/drawing/2014/main" id="{9F582D38-01B3-485A-9025-F40F2D11C764}"/>
              </a:ext>
            </a:extLst>
          </p:cNvPr>
          <p:cNvSpPr/>
          <p:nvPr/>
        </p:nvSpPr>
        <p:spPr>
          <a:xfrm>
            <a:off x="33528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2" name="Rectangle 31">
            <a:extLst>
              <a:ext uri="{FF2B5EF4-FFF2-40B4-BE49-F238E27FC236}">
                <a16:creationId xmlns:a16="http://schemas.microsoft.com/office/drawing/2014/main" id="{CA8202BF-C4AF-4CD6-9218-2837C349C69A}"/>
              </a:ext>
            </a:extLst>
          </p:cNvPr>
          <p:cNvSpPr/>
          <p:nvPr/>
        </p:nvSpPr>
        <p:spPr>
          <a:xfrm>
            <a:off x="6019800" y="4768850"/>
            <a:ext cx="6080125" cy="1784350"/>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3b. Work: The </a:t>
            </a:r>
            <a:r>
              <a:rPr lang="en-US" sz="2200" dirty="0" err="1">
                <a:solidFill>
                  <a:schemeClr val="bg1"/>
                </a:solidFill>
                <a:latin typeface="Arial" charset="0"/>
              </a:rPr>
              <a:t>labour</a:t>
            </a:r>
            <a:r>
              <a:rPr lang="en-US" sz="2200" dirty="0">
                <a:solidFill>
                  <a:schemeClr val="bg1"/>
                </a:solidFill>
                <a:latin typeface="Arial" charset="0"/>
              </a:rPr>
              <a:t> a human being does on the rest of nature</a:t>
            </a:r>
          </a:p>
          <a:p>
            <a:pPr eaLnBrk="1" hangingPunct="1">
              <a:defRPr/>
            </a:pPr>
            <a:endParaRPr lang="en-US" sz="2200" dirty="0">
              <a:solidFill>
                <a:schemeClr val="bg1"/>
              </a:solidFill>
              <a:latin typeface="Arial" charset="0"/>
            </a:endParaRPr>
          </a:p>
          <a:p>
            <a:pPr eaLnBrk="1" hangingPunct="1">
              <a:defRPr/>
            </a:pPr>
            <a:r>
              <a:rPr lang="en-US" sz="2200" dirty="0">
                <a:solidFill>
                  <a:schemeClr val="bg1"/>
                </a:solidFill>
                <a:latin typeface="Arial" charset="0"/>
              </a:rPr>
              <a:t>3a. Production: The physical facility obtained out of work</a:t>
            </a:r>
          </a:p>
        </p:txBody>
      </p:sp>
      <p:sp>
        <p:nvSpPr>
          <p:cNvPr id="34" name="Oval 5">
            <a:extLst>
              <a:ext uri="{FF2B5EF4-FFF2-40B4-BE49-F238E27FC236}">
                <a16:creationId xmlns:a16="http://schemas.microsoft.com/office/drawing/2014/main" id="{BE9A8705-D837-4CBD-81DB-FC2550829757}"/>
              </a:ext>
            </a:extLst>
          </p:cNvPr>
          <p:cNvSpPr/>
          <p:nvPr/>
        </p:nvSpPr>
        <p:spPr>
          <a:xfrm>
            <a:off x="4038600" y="4876800"/>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6" name="Oval 5">
            <a:extLst>
              <a:ext uri="{FF2B5EF4-FFF2-40B4-BE49-F238E27FC236}">
                <a16:creationId xmlns:a16="http://schemas.microsoft.com/office/drawing/2014/main" id="{D291AD59-C200-4086-BE1C-4CF7EA7326D7}"/>
              </a:ext>
            </a:extLst>
          </p:cNvPr>
          <p:cNvSpPr/>
          <p:nvPr/>
        </p:nvSpPr>
        <p:spPr>
          <a:xfrm>
            <a:off x="8686800" y="1773238"/>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3807" name="Rectangle 34">
            <a:extLst>
              <a:ext uri="{FF2B5EF4-FFF2-40B4-BE49-F238E27FC236}">
                <a16:creationId xmlns:a16="http://schemas.microsoft.com/office/drawing/2014/main" id="{E011848C-0A67-4C7C-8759-6524C3B08E86}"/>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Placeholder 2">
            <a:extLst>
              <a:ext uri="{FF2B5EF4-FFF2-40B4-BE49-F238E27FC236}">
                <a16:creationId xmlns:a16="http://schemas.microsoft.com/office/drawing/2014/main" id="{5B613AA3-D48F-4033-8B18-4293CA6DC6A1}"/>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With human being</a:t>
            </a:r>
          </a:p>
          <a:p>
            <a:pPr>
              <a:buFont typeface="Arial" panose="020B0604020202020204" pitchFamily="34" charset="0"/>
              <a:buNone/>
            </a:pPr>
            <a:endParaRPr lang="en-US" altLang="en-US"/>
          </a:p>
          <a:p>
            <a:pPr>
              <a:buFont typeface="Arial" panose="020B0604020202020204" pitchFamily="34" charset="0"/>
              <a:buNone/>
            </a:pPr>
            <a:r>
              <a:rPr lang="en-US" altLang="en-US"/>
              <a:t>Return of behaviour =</a:t>
            </a:r>
          </a:p>
          <a:p>
            <a:pPr>
              <a:buFont typeface="Arial" panose="020B0604020202020204" pitchFamily="34" charset="0"/>
              <a:buNone/>
            </a:pPr>
            <a:r>
              <a:rPr lang="en-US" altLang="en-US"/>
              <a:t>right understanding, right feeling, right thought</a:t>
            </a:r>
          </a:p>
          <a:p>
            <a:pPr>
              <a:buFont typeface="Arial" panose="020B0604020202020204" pitchFamily="34" charset="0"/>
              <a:buNone/>
            </a:pPr>
            <a:endParaRPr lang="en-US" altLang="en-US"/>
          </a:p>
          <a:p>
            <a:pPr>
              <a:buFont typeface="Arial" panose="020B0604020202020204" pitchFamily="34" charset="0"/>
              <a:buNone/>
            </a:pPr>
            <a:endParaRPr lang="en-US" altLang="en-US"/>
          </a:p>
          <a:p>
            <a:pPr>
              <a:buFont typeface="Arial" panose="020B0604020202020204" pitchFamily="34" charset="0"/>
              <a:buNone/>
            </a:pPr>
            <a:r>
              <a:rPr lang="en-US" altLang="en-US"/>
              <a:t>Mutual happiness</a:t>
            </a:r>
          </a:p>
          <a:p>
            <a:pPr>
              <a:buFont typeface="Arial" panose="020B0604020202020204" pitchFamily="34" charset="0"/>
              <a:buNone/>
            </a:pPr>
            <a:endParaRPr lang="en-US" altLang="en-US"/>
          </a:p>
        </p:txBody>
      </p:sp>
      <p:sp>
        <p:nvSpPr>
          <p:cNvPr id="34819" name="Content Placeholder 4">
            <a:extLst>
              <a:ext uri="{FF2B5EF4-FFF2-40B4-BE49-F238E27FC236}">
                <a16:creationId xmlns:a16="http://schemas.microsoft.com/office/drawing/2014/main" id="{0356A27A-E9B9-4950-B340-A97A04BEED29}"/>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panose="020B0604020202020204" pitchFamily="34" charset="0"/>
              <a:buNone/>
            </a:pPr>
            <a:r>
              <a:rPr lang="en-US" altLang="en-US"/>
              <a:t>With rest of nature</a:t>
            </a:r>
          </a:p>
          <a:p>
            <a:pPr>
              <a:buFont typeface="Arial" panose="020B0604020202020204" pitchFamily="34" charset="0"/>
              <a:buNone/>
            </a:pPr>
            <a:endParaRPr lang="en-US" altLang="en-US"/>
          </a:p>
          <a:p>
            <a:pPr>
              <a:buFont typeface="Arial" panose="020B0604020202020204" pitchFamily="34" charset="0"/>
              <a:buNone/>
            </a:pPr>
            <a:r>
              <a:rPr lang="en-US" altLang="en-US"/>
              <a:t>Return of work	 = </a:t>
            </a:r>
          </a:p>
          <a:p>
            <a:pPr>
              <a:buFont typeface="Arial" panose="020B0604020202020204" pitchFamily="34" charset="0"/>
              <a:buNone/>
            </a:pPr>
            <a:r>
              <a:rPr lang="en-US" altLang="en-US"/>
              <a:t>physical facility</a:t>
            </a:r>
          </a:p>
          <a:p>
            <a:pPr>
              <a:buFont typeface="Arial" panose="020B0604020202020204" pitchFamily="34" charset="0"/>
              <a:buNone/>
            </a:pPr>
            <a:endParaRPr lang="en-US" altLang="en-US">
              <a:sym typeface="Wingdings" panose="05000000000000000000" pitchFamily="2" charset="2"/>
            </a:endParaRPr>
          </a:p>
          <a:p>
            <a:pPr>
              <a:buFont typeface="Arial" panose="020B0604020202020204" pitchFamily="34" charset="0"/>
              <a:buNone/>
            </a:pPr>
            <a:endParaRPr lang="en-US" altLang="en-US">
              <a:sym typeface="Wingdings" panose="05000000000000000000" pitchFamily="2" charset="2"/>
            </a:endParaRPr>
          </a:p>
          <a:p>
            <a:pPr>
              <a:buFont typeface="Arial" panose="020B0604020202020204" pitchFamily="34" charset="0"/>
              <a:buNone/>
            </a:pPr>
            <a:r>
              <a:rPr lang="en-US" altLang="en-US">
                <a:sym typeface="Wingdings" panose="05000000000000000000" pitchFamily="2" charset="2"/>
              </a:rPr>
              <a:t>Mutual prosperity</a:t>
            </a:r>
            <a:endParaRPr lang="hi-IN" altLang="en-US">
              <a:ea typeface="Mangal" panose="00000400000000000000" pitchFamily="2"/>
              <a:sym typeface="Wingdings" panose="05000000000000000000" pitchFamily="2" charset="2"/>
            </a:endParaRPr>
          </a:p>
          <a:p>
            <a:pPr>
              <a:buFont typeface="Arial" panose="020B0604020202020204" pitchFamily="34" charset="0"/>
              <a:buNone/>
            </a:pPr>
            <a:r>
              <a:rPr lang="hi-IN" altLang="en-US">
                <a:ea typeface="Mangal" panose="00000400000000000000" pitchFamily="2"/>
                <a:sym typeface="Wingdings" panose="05000000000000000000" pitchFamily="2" charset="2"/>
              </a:rPr>
              <a:t>	-</a:t>
            </a:r>
            <a:r>
              <a:rPr lang="en-IN" altLang="en-US">
                <a:sym typeface="Wingdings" panose="05000000000000000000" pitchFamily="2" charset="2"/>
              </a:rPr>
              <a:t> Prosperity of human being</a:t>
            </a:r>
          </a:p>
          <a:p>
            <a:pPr>
              <a:buFont typeface="Arial" panose="020B0604020202020204" pitchFamily="34" charset="0"/>
              <a:buNone/>
            </a:pPr>
            <a:r>
              <a:rPr lang="en-IN" altLang="en-US">
                <a:sym typeface="Wingdings" panose="05000000000000000000" pitchFamily="2" charset="2"/>
              </a:rPr>
              <a:t>	- Enrichment, protection and right utilisation (preservation) of rest of nature</a:t>
            </a:r>
            <a:endParaRPr lang="en-US" altLang="en-US">
              <a:sym typeface="Wingdings" panose="05000000000000000000" pitchFamily="2" charset="2"/>
            </a:endParaRPr>
          </a:p>
        </p:txBody>
      </p:sp>
      <p:sp>
        <p:nvSpPr>
          <p:cNvPr id="34820" name="Title 3">
            <a:extLst>
              <a:ext uri="{FF2B5EF4-FFF2-40B4-BE49-F238E27FC236}">
                <a16:creationId xmlns:a16="http://schemas.microsoft.com/office/drawing/2014/main" id="{50E3EC9A-A550-48BA-8BD0-FEBFBFF29CE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Behaviour						Work</a:t>
            </a:r>
          </a:p>
        </p:txBody>
      </p:sp>
      <p:cxnSp>
        <p:nvCxnSpPr>
          <p:cNvPr id="6" name="Straight Connector 5">
            <a:extLst>
              <a:ext uri="{FF2B5EF4-FFF2-40B4-BE49-F238E27FC236}">
                <a16:creationId xmlns:a16="http://schemas.microsoft.com/office/drawing/2014/main" id="{CBB6F16F-BC2B-4F0E-A249-6F6EF33EA768}"/>
              </a:ext>
            </a:extLst>
          </p:cNvPr>
          <p:cNvCxnSpPr/>
          <p:nvPr/>
        </p:nvCxnSpPr>
        <p:spPr>
          <a:xfrm rot="16200000" flipH="1">
            <a:off x="3048000" y="3581400"/>
            <a:ext cx="609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AC80EAE-1FC0-45F2-A1B0-2DCB01A24A25}"/>
              </a:ext>
            </a:extLst>
          </p:cNvPr>
          <p:cNvCxnSpPr/>
          <p:nvPr/>
        </p:nvCxnSpPr>
        <p:spPr>
          <a:xfrm rot="5400000">
            <a:off x="915988" y="2667000"/>
            <a:ext cx="762000" cy="31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94C77188-FE98-4BE1-8012-C6E432A6A557}"/>
              </a:ext>
            </a:extLst>
          </p:cNvPr>
          <p:cNvCxnSpPr/>
          <p:nvPr/>
        </p:nvCxnSpPr>
        <p:spPr>
          <a:xfrm rot="5400000">
            <a:off x="7009607" y="2666206"/>
            <a:ext cx="762000"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EC24C523-62C2-4302-A767-2FF8F681A87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Production</a:t>
            </a:r>
          </a:p>
        </p:txBody>
      </p:sp>
      <p:sp>
        <p:nvSpPr>
          <p:cNvPr id="35843" name="Text Placeholder 2">
            <a:extLst>
              <a:ext uri="{FF2B5EF4-FFF2-40B4-BE49-F238E27FC236}">
                <a16:creationId xmlns:a16="http://schemas.microsoft.com/office/drawing/2014/main" id="{2F91F8F9-C1FE-4272-B575-8542FB44C146}"/>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1. Primary production		of physical facility used for nurturing, 				protection &amp; right utilisation of body</a:t>
            </a:r>
          </a:p>
          <a:p>
            <a:pPr>
              <a:buFont typeface="Symbol" pitchFamily="18" charset="2"/>
              <a:buNone/>
            </a:pPr>
            <a:r>
              <a:rPr altLang="en-US"/>
              <a:t>					eg. Food, clothes, shelter…</a:t>
            </a:r>
          </a:p>
          <a:p>
            <a:pPr>
              <a:buFont typeface="Symbol" pitchFamily="18" charset="2"/>
              <a:buNone/>
            </a:pPr>
            <a:endParaRPr altLang="en-US" sz="700"/>
          </a:p>
          <a:p>
            <a:pPr>
              <a:buFont typeface="Symbol" pitchFamily="18" charset="2"/>
              <a:buNone/>
            </a:pPr>
            <a:r>
              <a:rPr altLang="en-US"/>
              <a:t>2. Secondary Production	of physical facility used to facilitate primary 				production</a:t>
            </a:r>
          </a:p>
          <a:p>
            <a:pPr>
              <a:buFont typeface="Symbol" pitchFamily="18" charset="2"/>
              <a:buNone/>
            </a:pPr>
            <a:r>
              <a:rPr altLang="en-US"/>
              <a:t>					eg. Tractor… </a:t>
            </a:r>
          </a:p>
          <a:p>
            <a:pPr>
              <a:buFont typeface="Symbol" pitchFamily="18" charset="2"/>
              <a:buNone/>
            </a:pPr>
            <a:endParaRPr altLang="en-US" sz="700"/>
          </a:p>
          <a:p>
            <a:pPr>
              <a:buFont typeface="Symbol" pitchFamily="18" charset="2"/>
              <a:buNone/>
            </a:pPr>
            <a:r>
              <a:rPr altLang="en-US"/>
              <a:t>3. Tertiary Production		of physical facility used to facilitate 					production, services &amp; behaviour</a:t>
            </a:r>
          </a:p>
          <a:p>
            <a:pPr>
              <a:buFont typeface="Symbol" pitchFamily="18" charset="2"/>
              <a:buNone/>
            </a:pPr>
            <a:r>
              <a:rPr altLang="en-US"/>
              <a:t>					eg. Train, TV, Mobile…</a:t>
            </a:r>
          </a:p>
          <a:p>
            <a:pPr>
              <a:buFont typeface="Symbol" pitchFamily="18" charset="2"/>
              <a:buNone/>
            </a:pPr>
            <a:endParaRPr altLang="en-US" sz="700"/>
          </a:p>
          <a:p>
            <a:pPr>
              <a:buFont typeface="Symbol" pitchFamily="18" charset="2"/>
              <a:buNone/>
            </a:pPr>
            <a:r>
              <a:rPr altLang="en-US"/>
              <a:t>4. Services			to facilitate any of the above production </a:t>
            </a:r>
          </a:p>
          <a:p>
            <a:pPr>
              <a:buFont typeface="Symbol" pitchFamily="18" charset="2"/>
              <a:buNone/>
            </a:pPr>
            <a:r>
              <a:rPr altLang="en-US"/>
              <a:t>					eg. Tractor maintenance, software for 				       mobile</a:t>
            </a:r>
          </a:p>
          <a:p>
            <a:pPr>
              <a:buFont typeface="Symbol" pitchFamily="18" charset="2"/>
              <a:buNone/>
            </a:pPr>
            <a:endParaRPr altLang="en-US"/>
          </a:p>
          <a:p>
            <a:pPr>
              <a:buFont typeface="Symbol" pitchFamily="18" charset="2"/>
              <a:buNone/>
            </a:pPr>
            <a:r>
              <a:rPr altLang="en-US"/>
              <a:t>Priority order = 1, 2, 3, 4? Or 4, 3, 2, 1?</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E58F972E-AD52-432C-80D3-71168DDEDA6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sp>
        <p:nvSpPr>
          <p:cNvPr id="19459" name="Text Placeholder 2">
            <a:extLst>
              <a:ext uri="{FF2B5EF4-FFF2-40B4-BE49-F238E27FC236}">
                <a16:creationId xmlns:a16="http://schemas.microsoft.com/office/drawing/2014/main" id="{331EA577-3373-4EA3-8073-9565AA3F7F32}"/>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ltLang="en-US"/>
          </a:p>
        </p:txBody>
      </p:sp>
      <p:pic>
        <p:nvPicPr>
          <p:cNvPr id="19460" name="Picture 3">
            <a:extLst>
              <a:ext uri="{FF2B5EF4-FFF2-40B4-BE49-F238E27FC236}">
                <a16:creationId xmlns:a16="http://schemas.microsoft.com/office/drawing/2014/main" id="{551FB2C4-76C7-4540-8D42-34E003813D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6BF4B7E9-6C9B-4FD0-B1FE-E79568652D50}"/>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36867" name="Text Placeholder 2">
            <a:extLst>
              <a:ext uri="{FF2B5EF4-FFF2-40B4-BE49-F238E27FC236}">
                <a16:creationId xmlns:a16="http://schemas.microsoft.com/office/drawing/2014/main" id="{F875019E-F333-47B7-9D0A-83AD3E122F5D}"/>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36868" name="Group 37">
            <a:extLst>
              <a:ext uri="{FF2B5EF4-FFF2-40B4-BE49-F238E27FC236}">
                <a16:creationId xmlns:a16="http://schemas.microsoft.com/office/drawing/2014/main" id="{62AEDF50-A5C8-496B-9340-7AAFC29D3936}"/>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99142022-B0C0-4C67-A16F-B557EB33375C}"/>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0029C31B-26A6-4605-B5E1-FBB89E67A59D}"/>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92310B37-6AF9-4D91-85F5-E7DF7C95AA93}"/>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99B348BD-4085-4EA8-8F87-40095FFF3CE2}"/>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7EF01026-0799-4322-9C0F-F122A47CCC7C}"/>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4AD9B9D-CBA9-42DB-B7E6-671041C8C4AE}"/>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04169A31-566B-44AC-9490-6A66D59F3F77}"/>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36869" name="Group 29">
            <a:extLst>
              <a:ext uri="{FF2B5EF4-FFF2-40B4-BE49-F238E27FC236}">
                <a16:creationId xmlns:a16="http://schemas.microsoft.com/office/drawing/2014/main" id="{0A339C22-817D-4F71-B72D-9562DECE8450}"/>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BEF342FA-3418-4E73-B374-DD0E78B51BFA}"/>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6887" name="TextBox 17">
              <a:extLst>
                <a:ext uri="{FF2B5EF4-FFF2-40B4-BE49-F238E27FC236}">
                  <a16:creationId xmlns:a16="http://schemas.microsoft.com/office/drawing/2014/main" id="{07D079FB-6CAC-4C33-A358-2411FDF4F404}"/>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36888" name="TextBox 18">
              <a:extLst>
                <a:ext uri="{FF2B5EF4-FFF2-40B4-BE49-F238E27FC236}">
                  <a16:creationId xmlns:a16="http://schemas.microsoft.com/office/drawing/2014/main" id="{D94E8E96-46B2-4D26-89D8-848C6A94E3FB}"/>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36870" name="Group 31">
            <a:extLst>
              <a:ext uri="{FF2B5EF4-FFF2-40B4-BE49-F238E27FC236}">
                <a16:creationId xmlns:a16="http://schemas.microsoft.com/office/drawing/2014/main" id="{938A0A78-6396-431A-BA24-77A2147F58E9}"/>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355D1843-0991-46CC-8428-4C1951A9C2E6}"/>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6884" name="TextBox 19">
              <a:extLst>
                <a:ext uri="{FF2B5EF4-FFF2-40B4-BE49-F238E27FC236}">
                  <a16:creationId xmlns:a16="http://schemas.microsoft.com/office/drawing/2014/main" id="{60B0B2ED-E7F2-4C21-B958-1085D453B009}"/>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36885" name="TextBox 20">
              <a:extLst>
                <a:ext uri="{FF2B5EF4-FFF2-40B4-BE49-F238E27FC236}">
                  <a16:creationId xmlns:a16="http://schemas.microsoft.com/office/drawing/2014/main" id="{0DF83025-1E49-4BEF-A29A-C92A04D7D961}"/>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36871" name="Group 33">
            <a:extLst>
              <a:ext uri="{FF2B5EF4-FFF2-40B4-BE49-F238E27FC236}">
                <a16:creationId xmlns:a16="http://schemas.microsoft.com/office/drawing/2014/main" id="{2E46AF18-DA93-4CED-8D44-44710422004A}"/>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61459E8A-C2A8-46E5-8357-6D0C8602F7A3}"/>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6881" name="TextBox 21">
              <a:extLst>
                <a:ext uri="{FF2B5EF4-FFF2-40B4-BE49-F238E27FC236}">
                  <a16:creationId xmlns:a16="http://schemas.microsoft.com/office/drawing/2014/main" id="{7C215019-CC7A-40F5-AABC-DC02257E3C56}"/>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36882" name="TextBox 22">
              <a:extLst>
                <a:ext uri="{FF2B5EF4-FFF2-40B4-BE49-F238E27FC236}">
                  <a16:creationId xmlns:a16="http://schemas.microsoft.com/office/drawing/2014/main" id="{32AD792A-1B85-4D7C-BCE8-21E1EE2DDB53}"/>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5" name="Oval 4">
            <a:extLst>
              <a:ext uri="{FF2B5EF4-FFF2-40B4-BE49-F238E27FC236}">
                <a16:creationId xmlns:a16="http://schemas.microsoft.com/office/drawing/2014/main" id="{8F183A7F-139F-45E3-A3DC-C42887E6C602}"/>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3</a:t>
            </a:r>
          </a:p>
        </p:txBody>
      </p:sp>
      <p:sp>
        <p:nvSpPr>
          <p:cNvPr id="48" name="Oval 4">
            <a:extLst>
              <a:ext uri="{FF2B5EF4-FFF2-40B4-BE49-F238E27FC236}">
                <a16:creationId xmlns:a16="http://schemas.microsoft.com/office/drawing/2014/main" id="{8BC4BF66-FBCD-4E48-90C6-B586834F6403}"/>
              </a:ext>
            </a:extLst>
          </p:cNvPr>
          <p:cNvSpPr/>
          <p:nvPr/>
        </p:nvSpPr>
        <p:spPr>
          <a:xfrm>
            <a:off x="1447800" y="54102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1" name="Rectangle 40">
            <a:extLst>
              <a:ext uri="{FF2B5EF4-FFF2-40B4-BE49-F238E27FC236}">
                <a16:creationId xmlns:a16="http://schemas.microsoft.com/office/drawing/2014/main" id="{D0ECEC47-DC57-4BF6-9202-47E43853B1EE}"/>
              </a:ext>
            </a:extLst>
          </p:cNvPr>
          <p:cNvSpPr/>
          <p:nvPr/>
        </p:nvSpPr>
        <p:spPr>
          <a:xfrm>
            <a:off x="6019800" y="3429000"/>
            <a:ext cx="6096000" cy="1108075"/>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4a. Justice – Recognition of Human-Human Relationship, its Fulfillment &amp; Evaluation leading to Mutual Happiness</a:t>
            </a:r>
          </a:p>
        </p:txBody>
      </p:sp>
      <p:sp>
        <p:nvSpPr>
          <p:cNvPr id="36875" name="Rectangle 31">
            <a:extLst>
              <a:ext uri="{FF2B5EF4-FFF2-40B4-BE49-F238E27FC236}">
                <a16:creationId xmlns:a16="http://schemas.microsoft.com/office/drawing/2014/main" id="{BE68D587-D664-48BC-A8AA-05FEC9ADF9FA}"/>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grpSp>
        <p:nvGrpSpPr>
          <p:cNvPr id="36876" name="Group 34">
            <a:extLst>
              <a:ext uri="{FF2B5EF4-FFF2-40B4-BE49-F238E27FC236}">
                <a16:creationId xmlns:a16="http://schemas.microsoft.com/office/drawing/2014/main" id="{7A66FD6A-DA59-44FD-90A4-B475583751C0}"/>
              </a:ext>
            </a:extLst>
          </p:cNvPr>
          <p:cNvGrpSpPr>
            <a:grpSpLocks/>
          </p:cNvGrpSpPr>
          <p:nvPr/>
        </p:nvGrpSpPr>
        <p:grpSpPr bwMode="auto">
          <a:xfrm>
            <a:off x="8647113" y="1162050"/>
            <a:ext cx="1981200" cy="1655763"/>
            <a:chOff x="7123890" y="990600"/>
            <a:chExt cx="1981200" cy="1656315"/>
          </a:xfrm>
        </p:grpSpPr>
        <p:sp>
          <p:nvSpPr>
            <p:cNvPr id="34" name="Down Arrow 11">
              <a:extLst>
                <a:ext uri="{FF2B5EF4-FFF2-40B4-BE49-F238E27FC236}">
                  <a16:creationId xmlns:a16="http://schemas.microsoft.com/office/drawing/2014/main" id="{7E7D1318-CA5F-4B6B-8C7D-41F58952DB53}"/>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36878" name="TextBox 23">
              <a:extLst>
                <a:ext uri="{FF2B5EF4-FFF2-40B4-BE49-F238E27FC236}">
                  <a16:creationId xmlns:a16="http://schemas.microsoft.com/office/drawing/2014/main" id="{5AFDB874-7968-4E5B-BE0C-EA3C00BC133A}"/>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36879" name="TextBox 24">
              <a:extLst>
                <a:ext uri="{FF2B5EF4-FFF2-40B4-BE49-F238E27FC236}">
                  <a16:creationId xmlns:a16="http://schemas.microsoft.com/office/drawing/2014/main" id="{C2FF8393-6A07-4925-985A-D8698DAEFF35}"/>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732C0409-48FC-4B8D-9FBD-61A3E712C0A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Family – Justice, From Family to World Family (Undivided Society)</a:t>
            </a:r>
            <a:endParaRPr lang="en-GB" altLang="en-US"/>
          </a:p>
        </p:txBody>
      </p:sp>
      <p:sp>
        <p:nvSpPr>
          <p:cNvPr id="1028" name="Text Placeholder 2">
            <a:extLst>
              <a:ext uri="{FF2B5EF4-FFF2-40B4-BE49-F238E27FC236}">
                <a16:creationId xmlns:a16="http://schemas.microsoft.com/office/drawing/2014/main" id="{36107269-87B6-4B54-8365-BEE778FA178C}"/>
              </a:ext>
            </a:extLst>
          </p:cNvPr>
          <p:cNvSpPr>
            <a:spLocks noGrp="1"/>
          </p:cNvSpPr>
          <p:nvPr>
            <p:ph type="body" sz="quarter" idx="13"/>
          </p:nvPr>
        </p:nvSpPr>
        <p:spPr bwMode="auto">
          <a:xfrm>
            <a:off x="0" y="609600"/>
            <a:ext cx="12192000" cy="6248400"/>
          </a:xfrm>
          <a:ln>
            <a:miter lim="800000"/>
            <a:headEnd/>
            <a:tailEnd/>
          </a:ln>
        </p:spPr>
        <p:txBody>
          <a:bodyPr vert="horz" wrap="square" lIns="91440" tIns="45720" rIns="91440" bIns="45720" numCol="1" anchor="t" anchorCtr="0" compatLnSpc="1">
            <a:prstTxWarp prst="textNoShape">
              <a:avLst/>
            </a:prstTxWarp>
            <a:normAutofit lnSpcReduction="10000"/>
          </a:bodyPr>
          <a:lstStyle/>
          <a:p>
            <a:pPr marL="457200" indent="-457200">
              <a:buFont typeface="Calibri" pitchFamily="34" charset="0"/>
              <a:buAutoNum type="arabicPeriod"/>
              <a:defRPr/>
            </a:pPr>
            <a:r>
              <a:rPr lang="en-GB">
                <a:latin typeface="Arial" charset="0"/>
                <a:cs typeface="Arial" charset="0"/>
              </a:rPr>
              <a:t>Relationship is – between one self (I</a:t>
            </a:r>
            <a:r>
              <a:rPr lang="en-GB" baseline="-25000">
                <a:latin typeface="Arial" charset="0"/>
                <a:cs typeface="Arial" charset="0"/>
              </a:rPr>
              <a:t>1</a:t>
            </a:r>
            <a:r>
              <a:rPr lang="en-GB">
                <a:latin typeface="Arial" charset="0"/>
                <a:cs typeface="Arial" charset="0"/>
              </a:rPr>
              <a:t>) and other self (I</a:t>
            </a:r>
            <a:r>
              <a:rPr lang="en-GB" baseline="-25000">
                <a:latin typeface="Arial" charset="0"/>
                <a:cs typeface="Arial" charset="0"/>
              </a:rPr>
              <a:t>2</a:t>
            </a:r>
            <a:r>
              <a:rPr lang="en-GB">
                <a:latin typeface="Arial" charset="0"/>
                <a:cs typeface="Arial" charset="0"/>
              </a:rPr>
              <a:t>)</a:t>
            </a:r>
          </a:p>
          <a:p>
            <a:pPr marL="457200" indent="-457200">
              <a:buFont typeface="Calibri" pitchFamily="34" charset="0"/>
              <a:buAutoNum type="arabicPeriod"/>
              <a:defRPr/>
            </a:pPr>
            <a:r>
              <a:rPr lang="en-GB">
                <a:latin typeface="Arial" charset="0"/>
                <a:cs typeface="Arial" charset="0"/>
              </a:rPr>
              <a:t>There are feelings in relationship – in one self (I</a:t>
            </a:r>
            <a:r>
              <a:rPr lang="en-GB" baseline="-25000">
                <a:latin typeface="Arial" charset="0"/>
                <a:cs typeface="Arial" charset="0"/>
              </a:rPr>
              <a:t>1</a:t>
            </a:r>
            <a:r>
              <a:rPr lang="en-GB">
                <a:latin typeface="Arial" charset="0"/>
                <a:cs typeface="Arial" charset="0"/>
              </a:rPr>
              <a:t>) for other self (I</a:t>
            </a:r>
            <a:r>
              <a:rPr lang="en-GB" baseline="-25000">
                <a:latin typeface="Arial" charset="0"/>
                <a:cs typeface="Arial" charset="0"/>
              </a:rPr>
              <a:t>2</a:t>
            </a:r>
            <a:r>
              <a:rPr lang="en-GB">
                <a:latin typeface="Arial" charset="0"/>
                <a:cs typeface="Arial" charset="0"/>
              </a:rPr>
              <a:t>)</a:t>
            </a:r>
          </a:p>
          <a:p>
            <a:pPr marL="457200" indent="-457200">
              <a:buFont typeface="Calibri" pitchFamily="34" charset="0"/>
              <a:buAutoNum type="arabicPeriod"/>
              <a:defRPr/>
            </a:pPr>
            <a:r>
              <a:rPr lang="en-GB">
                <a:latin typeface="Arial" charset="0"/>
                <a:cs typeface="Arial" charset="0"/>
              </a:rPr>
              <a:t>These feelings can be recognized – they are definite (9 Feelings)</a:t>
            </a:r>
          </a:p>
          <a:p>
            <a:pPr marL="457200" indent="-457200">
              <a:buFont typeface="Calibri" pitchFamily="34" charset="0"/>
              <a:buAutoNum type="arabicPeriod"/>
              <a:defRPr/>
            </a:pPr>
            <a:r>
              <a:rPr lang="en-GB">
                <a:latin typeface="Arial" charset="0"/>
                <a:cs typeface="Arial" charset="0"/>
              </a:rPr>
              <a:t>Their fulfilment, evaluation leads to mutual happiness</a:t>
            </a:r>
          </a:p>
          <a:p>
            <a:pPr marL="457200" indent="-457200">
              <a:buFont typeface="Symbol" pitchFamily="18" charset="2"/>
              <a:buNone/>
              <a:defRPr/>
            </a:pPr>
            <a:endParaRPr sz="900">
              <a:latin typeface="Arial" charset="0"/>
              <a:cs typeface="Arial" charset="0"/>
            </a:endParaRPr>
          </a:p>
          <a:p>
            <a:pPr marL="457200" indent="-457200">
              <a:buFont typeface="Symbol" pitchFamily="18" charset="2"/>
              <a:buNone/>
              <a:defRPr/>
            </a:pPr>
            <a:r>
              <a:rPr>
                <a:latin typeface="Arial" charset="0"/>
                <a:cs typeface="Arial" charset="0"/>
              </a:rPr>
              <a:t>Feelings in relationship:</a:t>
            </a: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endParaRPr>
              <a:latin typeface="Arial" charset="0"/>
              <a:cs typeface="Arial" charset="0"/>
            </a:endParaRPr>
          </a:p>
          <a:p>
            <a:pPr marL="457200" indent="-457200">
              <a:buFont typeface="Symbol" pitchFamily="18" charset="2"/>
              <a:buNone/>
              <a:defRPr/>
            </a:pPr>
            <a:r>
              <a:rPr>
                <a:latin typeface="Arial" charset="0"/>
                <a:cs typeface="Arial" charset="0"/>
              </a:rPr>
              <a:t>Justice = Recognition, Fulfillment &amp; Evaluation of </a:t>
            </a:r>
          </a:p>
          <a:p>
            <a:pPr marL="457200" indent="-457200">
              <a:buFont typeface="Symbol" pitchFamily="18" charset="2"/>
              <a:buNone/>
              <a:defRPr/>
            </a:pPr>
            <a:r>
              <a:rPr>
                <a:latin typeface="Arial" charset="0"/>
                <a:cs typeface="Arial" charset="0"/>
              </a:rPr>
              <a:t>	Human-Human Relationship, leading to Mutual Happiness</a:t>
            </a:r>
          </a:p>
          <a:p>
            <a:pPr marL="457200" indent="-457200">
              <a:buFont typeface="Symbol" pitchFamily="18" charset="2"/>
              <a:buNone/>
              <a:defRPr/>
            </a:pPr>
            <a:endParaRPr sz="900"/>
          </a:p>
          <a:p>
            <a:pPr marL="457200" indent="-457200">
              <a:buFont typeface="Symbol" pitchFamily="18" charset="2"/>
              <a:buNone/>
              <a:defRPr/>
            </a:pPr>
            <a:r>
              <a:t>Justice </a:t>
            </a:r>
            <a:r>
              <a:rPr>
                <a:sym typeface="Wingdings" pitchFamily="2" charset="2"/>
              </a:rPr>
              <a:t></a:t>
            </a:r>
            <a:r>
              <a:t> from Family to World Family </a:t>
            </a:r>
          </a:p>
          <a:p>
            <a:pPr marL="457200" indent="-457200">
              <a:buFont typeface="Symbol" pitchFamily="18" charset="2"/>
              <a:buNone/>
              <a:defRPr/>
            </a:pPr>
            <a:r>
              <a:rPr>
                <a:sym typeface="Wingdings" pitchFamily="2" charset="2"/>
              </a:rPr>
              <a:t>		 </a:t>
            </a:r>
            <a:r>
              <a:t>Undivided Society </a:t>
            </a:r>
            <a:r>
              <a:rPr sz="2800">
                <a:solidFill>
                  <a:srgbClr val="1E00AA"/>
                </a:solidFill>
                <a:latin typeface="Kruti Dev 010" pitchFamily="2" charset="0"/>
              </a:rPr>
              <a:t>¼v[</a:t>
            </a:r>
            <a:r>
              <a:rPr sz="2800" err="1">
                <a:solidFill>
                  <a:srgbClr val="1E00AA"/>
                </a:solidFill>
                <a:latin typeface="Kruti Dev 010" pitchFamily="2" charset="0"/>
              </a:rPr>
              <a:t>k.M</a:t>
            </a:r>
            <a:r>
              <a:rPr sz="2800">
                <a:solidFill>
                  <a:srgbClr val="1E00AA"/>
                </a:solidFill>
                <a:latin typeface="Kruti Dev 010" pitchFamily="2" charset="0"/>
              </a:rPr>
              <a:t> lekt½</a:t>
            </a:r>
            <a:endParaRPr lang="en-GB">
              <a:latin typeface="Arial" charset="0"/>
              <a:cs typeface="Arial" charset="0"/>
              <a:hlinkClick r:id="rId2" action="ppaction://hlinkpres?slideindex=1&amp;slidetitle="/>
            </a:endParaRPr>
          </a:p>
        </p:txBody>
      </p:sp>
      <p:grpSp>
        <p:nvGrpSpPr>
          <p:cNvPr id="38916" name="Group 6">
            <a:extLst>
              <a:ext uri="{FF2B5EF4-FFF2-40B4-BE49-F238E27FC236}">
                <a16:creationId xmlns:a16="http://schemas.microsoft.com/office/drawing/2014/main" id="{8859D8B8-4B89-4FAE-BC31-D771F70D5B9F}"/>
              </a:ext>
            </a:extLst>
          </p:cNvPr>
          <p:cNvGrpSpPr>
            <a:grpSpLocks/>
          </p:cNvGrpSpPr>
          <p:nvPr/>
        </p:nvGrpSpPr>
        <p:grpSpPr bwMode="auto">
          <a:xfrm>
            <a:off x="512763" y="2667000"/>
            <a:ext cx="7210425" cy="2138363"/>
            <a:chOff x="381000" y="3195232"/>
            <a:chExt cx="7210647" cy="2138768"/>
          </a:xfrm>
        </p:grpSpPr>
        <p:sp>
          <p:nvSpPr>
            <p:cNvPr id="38918" name="Content Placeholder 4">
              <a:extLst>
                <a:ext uri="{FF2B5EF4-FFF2-40B4-BE49-F238E27FC236}">
                  <a16:creationId xmlns:a16="http://schemas.microsoft.com/office/drawing/2014/main" id="{068F8542-4EEF-4600-BE22-7FC88B41FDF6}"/>
                </a:ext>
              </a:extLst>
            </p:cNvPr>
            <p:cNvSpPr txBox="1">
              <a:spLocks/>
            </p:cNvSpPr>
            <p:nvPr/>
          </p:nvSpPr>
          <p:spPr bwMode="auto">
            <a:xfrm>
              <a:off x="381000" y="3214687"/>
              <a:ext cx="4191000"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400">
                  <a:solidFill>
                    <a:srgbClr val="000000"/>
                  </a:solidFill>
                  <a:latin typeface="Kruti Dev 010" pitchFamily="2" charset="0"/>
                </a:rPr>
                <a:t>1- </a:t>
              </a:r>
              <a:r>
                <a:rPr lang="en-GB" altLang="en-US" sz="2000">
                  <a:solidFill>
                    <a:srgbClr val="000000"/>
                  </a:solidFill>
                  <a:cs typeface="Arial" panose="020B0604020202020204" pitchFamily="34" charset="0"/>
                </a:rPr>
                <a:t>Trust </a:t>
              </a:r>
              <a:r>
                <a:rPr lang="en-US" altLang="en-US" sz="2400">
                  <a:solidFill>
                    <a:srgbClr val="1E00AA"/>
                  </a:solidFill>
                  <a:latin typeface="Kruti Dev 010" pitchFamily="2" charset="0"/>
                </a:rPr>
                <a:t>fo”okl</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FOUNDATION VALUE</a:t>
              </a:r>
            </a:p>
            <a:p>
              <a:pPr>
                <a:lnSpc>
                  <a:spcPct val="80000"/>
                </a:lnSpc>
                <a:spcBef>
                  <a:spcPct val="20000"/>
                </a:spcBef>
              </a:pPr>
              <a:r>
                <a:rPr lang="en-US" altLang="en-US" sz="2000">
                  <a:solidFill>
                    <a:srgbClr val="000000"/>
                  </a:solidFill>
                  <a:latin typeface="Kruti Dev 010" pitchFamily="2" charset="0"/>
                </a:rPr>
                <a:t>2- </a:t>
              </a:r>
              <a:r>
                <a:rPr lang="en-GB" altLang="en-US" sz="2000">
                  <a:solidFill>
                    <a:srgbClr val="000000"/>
                  </a:solidFill>
                  <a:cs typeface="Arial" panose="020B0604020202020204" pitchFamily="34" charset="0"/>
                </a:rPr>
                <a:t>Respect </a:t>
              </a:r>
              <a:r>
                <a:rPr lang="en-US" altLang="en-US" sz="2400">
                  <a:solidFill>
                    <a:srgbClr val="1E00AA"/>
                  </a:solidFill>
                  <a:latin typeface="Kruti Dev 010" pitchFamily="2" charset="0"/>
                </a:rPr>
                <a:t>lEeku</a:t>
              </a:r>
              <a:endParaRPr lang="en-US" altLang="en-US" sz="1400">
                <a:solidFill>
                  <a:srgbClr val="1E00AA"/>
                </a:solidFill>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3- </a:t>
              </a:r>
              <a:r>
                <a:rPr lang="en-GB" altLang="en-US" sz="2000">
                  <a:solidFill>
                    <a:srgbClr val="000000"/>
                  </a:solidFill>
                  <a:cs typeface="Arial" panose="020B0604020202020204" pitchFamily="34" charset="0"/>
                </a:rPr>
                <a:t>Affection </a:t>
              </a:r>
              <a:r>
                <a:rPr lang="en-US" altLang="en-US" sz="2400">
                  <a:solidFill>
                    <a:srgbClr val="1E00AA"/>
                  </a:solidFill>
                  <a:latin typeface="Kruti Dev 010" pitchFamily="2" charset="0"/>
                </a:rPr>
                <a:t>Lusg</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4- </a:t>
              </a:r>
              <a:r>
                <a:rPr lang="en-GB" altLang="en-US" sz="2000">
                  <a:solidFill>
                    <a:srgbClr val="000000"/>
                  </a:solidFill>
                  <a:cs typeface="Arial" panose="020B0604020202020204" pitchFamily="34" charset="0"/>
                </a:rPr>
                <a:t>Care </a:t>
              </a:r>
              <a:r>
                <a:rPr lang="en-US" altLang="en-US" sz="2400">
                  <a:solidFill>
                    <a:srgbClr val="1E00AA"/>
                  </a:solidFill>
                  <a:latin typeface="Kruti Dev 010" pitchFamily="2" charset="0"/>
                </a:rPr>
                <a:t>eerk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5-</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Guidance</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okRlY;</a:t>
              </a:r>
            </a:p>
          </p:txBody>
        </p:sp>
        <p:sp>
          <p:nvSpPr>
            <p:cNvPr id="38919" name="Content Placeholder 5">
              <a:extLst>
                <a:ext uri="{FF2B5EF4-FFF2-40B4-BE49-F238E27FC236}">
                  <a16:creationId xmlns:a16="http://schemas.microsoft.com/office/drawing/2014/main" id="{79C15A7E-36A9-4DF0-AB29-0B9C7F0BDE90}"/>
                </a:ext>
              </a:extLst>
            </p:cNvPr>
            <p:cNvSpPr txBox="1">
              <a:spLocks/>
            </p:cNvSpPr>
            <p:nvPr/>
          </p:nvSpPr>
          <p:spPr bwMode="auto">
            <a:xfrm>
              <a:off x="4038600" y="3195232"/>
              <a:ext cx="3553047" cy="2119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3400" indent="-5334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80000"/>
                </a:lnSpc>
                <a:spcBef>
                  <a:spcPct val="20000"/>
                </a:spcBef>
              </a:pPr>
              <a:r>
                <a:rPr lang="en-US" altLang="en-US" sz="2800">
                  <a:solidFill>
                    <a:srgbClr val="000000"/>
                  </a:solidFill>
                  <a:latin typeface="Kruti Dev 010" pitchFamily="2" charset="0"/>
                </a:rPr>
                <a:t>6- </a:t>
              </a:r>
              <a:r>
                <a:rPr lang="en-GB" altLang="en-US" sz="2000">
                  <a:solidFill>
                    <a:srgbClr val="000000"/>
                  </a:solidFill>
                  <a:cs typeface="Arial" panose="020B0604020202020204" pitchFamily="34" charset="0"/>
                </a:rPr>
                <a:t>Reverence</a:t>
              </a:r>
              <a:r>
                <a:rPr lang="en-GB" altLang="en-US" sz="2400" i="1">
                  <a:solidFill>
                    <a:srgbClr val="000000"/>
                  </a:solidFill>
                  <a:cs typeface="Arial" panose="020B0604020202020204" pitchFamily="34" charset="0"/>
                </a:rPr>
                <a:t> </a:t>
              </a:r>
              <a:r>
                <a:rPr lang="en-US" altLang="en-US" sz="2400">
                  <a:solidFill>
                    <a:srgbClr val="1E00AA"/>
                  </a:solidFill>
                  <a:latin typeface="Kruti Dev 010" pitchFamily="2" charset="0"/>
                </a:rPr>
                <a:t>J)k</a:t>
              </a:r>
              <a:endParaRPr lang="en-GB" altLang="en-US" sz="28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7-</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Glory</a:t>
              </a:r>
              <a:r>
                <a:rPr lang="en-GB" altLang="en-US" sz="2000" i="1">
                  <a:solidFill>
                    <a:srgbClr val="000000"/>
                  </a:solidFill>
                  <a:cs typeface="Arial" panose="020B0604020202020204" pitchFamily="34" charset="0"/>
                </a:rPr>
                <a:t> </a:t>
              </a:r>
              <a:r>
                <a:rPr lang="en-US" altLang="en-US" sz="2400">
                  <a:solidFill>
                    <a:srgbClr val="1E00AA"/>
                  </a:solidFill>
                  <a:latin typeface="Kruti Dev 010" pitchFamily="2" charset="0"/>
                </a:rPr>
                <a:t>xkSjo</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8-</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Gratitude </a:t>
              </a:r>
              <a:r>
                <a:rPr lang="en-US" altLang="en-US" sz="2400">
                  <a:solidFill>
                    <a:srgbClr val="1E00AA"/>
                  </a:solidFill>
                  <a:latin typeface="Kruti Dev 010" pitchFamily="2" charset="0"/>
                </a:rPr>
                <a:t>—rKrk</a:t>
              </a:r>
              <a:endParaRPr lang="en-GB" altLang="en-US" sz="2400" i="1">
                <a:solidFill>
                  <a:srgbClr val="1E00AA"/>
                </a:solidFill>
                <a:latin typeface="Kruti Dev 010" pitchFamily="2" charset="0"/>
                <a:cs typeface="Arial" panose="020B0604020202020204" pitchFamily="34" charset="0"/>
              </a:endParaRPr>
            </a:p>
            <a:p>
              <a:pPr>
                <a:lnSpc>
                  <a:spcPct val="80000"/>
                </a:lnSpc>
                <a:spcBef>
                  <a:spcPct val="20000"/>
                </a:spcBef>
              </a:pPr>
              <a:r>
                <a:rPr lang="en-US" altLang="en-US" sz="2400">
                  <a:solidFill>
                    <a:srgbClr val="000000"/>
                  </a:solidFill>
                  <a:latin typeface="Kruti Dev 010" pitchFamily="2" charset="0"/>
                </a:rPr>
                <a:t>9-</a:t>
              </a:r>
              <a:r>
                <a:rPr lang="en-US" altLang="en-US" sz="2000">
                  <a:solidFill>
                    <a:srgbClr val="000000"/>
                  </a:solidFill>
                  <a:latin typeface="Kruti Dev 010" pitchFamily="2" charset="0"/>
                </a:rPr>
                <a:t> </a:t>
              </a:r>
              <a:r>
                <a:rPr lang="en-GB" altLang="en-US" sz="2000">
                  <a:solidFill>
                    <a:srgbClr val="000000"/>
                  </a:solidFill>
                  <a:cs typeface="Arial" panose="020B0604020202020204" pitchFamily="34" charset="0"/>
                </a:rPr>
                <a:t>Love </a:t>
              </a:r>
              <a:r>
                <a:rPr lang="en-US" altLang="en-US" sz="2400">
                  <a:solidFill>
                    <a:srgbClr val="1E00AA"/>
                  </a:solidFill>
                  <a:latin typeface="Kruti Dev 010" pitchFamily="2" charset="0"/>
                </a:rPr>
                <a:t>izse</a:t>
              </a:r>
              <a:r>
                <a:rPr lang="en-US" altLang="en-US" sz="2400">
                  <a:solidFill>
                    <a:srgbClr val="000000"/>
                  </a:solidFill>
                  <a:latin typeface="Kruti Dev 010" pitchFamily="2" charset="0"/>
                </a:rPr>
                <a:t> </a:t>
              </a:r>
              <a:r>
                <a:rPr lang="en-US" altLang="en-US" sz="1400">
                  <a:solidFill>
                    <a:srgbClr val="FF0000"/>
                  </a:solidFill>
                  <a:cs typeface="Arial" panose="020B0604020202020204" pitchFamily="34" charset="0"/>
                </a:rPr>
                <a:t>COMPLETE VALUE</a:t>
              </a:r>
              <a:endParaRPr lang="en-GB" altLang="en-US" sz="2400">
                <a:solidFill>
                  <a:srgbClr val="FF0000"/>
                </a:solidFill>
                <a:latin typeface="Kruti Dev 010" pitchFamily="2" charset="0"/>
                <a:cs typeface="Arial" panose="020B0604020202020204" pitchFamily="34" charset="0"/>
              </a:endParaRPr>
            </a:p>
          </p:txBody>
        </p:sp>
      </p:grpSp>
      <p:pic>
        <p:nvPicPr>
          <p:cNvPr id="38917" name="Picture 2">
            <a:extLst>
              <a:ext uri="{FF2B5EF4-FFF2-40B4-BE49-F238E27FC236}">
                <a16:creationId xmlns:a16="http://schemas.microsoft.com/office/drawing/2014/main" id="{EBA5CD0C-C5C7-4698-AC5D-441E5AAB56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1828800"/>
            <a:ext cx="3925888" cy="465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D6DC8BD5-EC83-45B8-ADB8-C56E73EC800F}"/>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endParaRPr lang="en-IN" altLang="en-US"/>
          </a:p>
        </p:txBody>
      </p:sp>
      <p:sp>
        <p:nvSpPr>
          <p:cNvPr id="39939" name="Text Placeholder 2">
            <a:extLst>
              <a:ext uri="{FF2B5EF4-FFF2-40B4-BE49-F238E27FC236}">
                <a16:creationId xmlns:a16="http://schemas.microsoft.com/office/drawing/2014/main" id="{D6325D5D-8B2D-4DCB-9880-AEB85104C3F6}"/>
              </a:ext>
            </a:extLst>
          </p:cNvPr>
          <p:cNvSpPr>
            <a:spLocks noGrp="1" noChangeArrowheads="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buFont typeface="Symbol" pitchFamily="18" charset="2"/>
              <a:buNone/>
            </a:pPr>
            <a:r>
              <a:rPr altLang="en-US"/>
              <a:t>What is required for justice in the society? At each level</a:t>
            </a:r>
          </a:p>
          <a:p>
            <a:pPr marL="0" indent="0">
              <a:buFont typeface="Symbol" pitchFamily="18" charset="2"/>
              <a:buNone/>
            </a:pPr>
            <a:endParaRPr altLang="en-US"/>
          </a:p>
          <a:p>
            <a:pPr marL="0" indent="0">
              <a:buFont typeface="Symbol" pitchFamily="18" charset="2"/>
              <a:buNone/>
            </a:pPr>
            <a:r>
              <a:rPr altLang="en-US"/>
              <a:t>Family level… neighborhood… institution… city… district… state… nation… world</a:t>
            </a:r>
          </a:p>
          <a:p>
            <a:pPr marL="0" indent="0">
              <a:buFont typeface="Symbol" pitchFamily="18" charset="2"/>
              <a:buNone/>
            </a:pPr>
            <a:endParaRPr altLang="en-US"/>
          </a:p>
          <a:p>
            <a:pPr marL="0" indent="0">
              <a:buFont typeface="Symbol" pitchFamily="18" charset="2"/>
              <a:buNone/>
            </a:pPr>
            <a:endParaRPr altLang="en-US"/>
          </a:p>
          <a:p>
            <a:pPr marL="0" indent="0">
              <a:buFont typeface="Symbol" pitchFamily="18" charset="2"/>
              <a:buNone/>
            </a:pPr>
            <a:endParaRPr altLang="en-US"/>
          </a:p>
          <a:p>
            <a:pPr marL="0" indent="0">
              <a:buFont typeface="Symbol" pitchFamily="18" charset="2"/>
              <a:buNone/>
            </a:pPr>
            <a:r>
              <a:rPr altLang="en-US"/>
              <a:t>Like that, clarity of the base as well as details are essential for a humane society to materialize</a:t>
            </a:r>
          </a:p>
          <a:p>
            <a:pPr marL="0" indent="0">
              <a:buFont typeface="Symbol" pitchFamily="18" charset="2"/>
              <a:buNone/>
            </a:pPr>
            <a:endParaRPr altLang="en-US"/>
          </a:p>
          <a:p>
            <a:pPr marL="0" indent="0">
              <a:buFont typeface="Symbol" pitchFamily="18" charset="2"/>
              <a:buNone/>
            </a:pPr>
            <a:r>
              <a:rPr altLang="en-US"/>
              <a:t>Most importantly, our meaningful participation in one or more societal systems / dimensions is expected</a:t>
            </a:r>
            <a:endParaRPr lang="en-I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2" name="Group 34">
            <a:extLst>
              <a:ext uri="{FF2B5EF4-FFF2-40B4-BE49-F238E27FC236}">
                <a16:creationId xmlns:a16="http://schemas.microsoft.com/office/drawing/2014/main" id="{4CE78BEA-7438-43F4-90DF-635312D9CFBE}"/>
              </a:ext>
            </a:extLst>
          </p:cNvPr>
          <p:cNvGrpSpPr>
            <a:grpSpLocks/>
          </p:cNvGrpSpPr>
          <p:nvPr/>
        </p:nvGrpSpPr>
        <p:grpSpPr bwMode="auto">
          <a:xfrm>
            <a:off x="8647113" y="1162050"/>
            <a:ext cx="1981200" cy="1655763"/>
            <a:chOff x="7123890" y="990600"/>
            <a:chExt cx="1981200" cy="1656315"/>
          </a:xfrm>
        </p:grpSpPr>
        <p:sp>
          <p:nvSpPr>
            <p:cNvPr id="34" name="Down Arrow 11">
              <a:extLst>
                <a:ext uri="{FF2B5EF4-FFF2-40B4-BE49-F238E27FC236}">
                  <a16:creationId xmlns:a16="http://schemas.microsoft.com/office/drawing/2014/main" id="{95636B3B-DE34-49E8-992A-46F88D811339}"/>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0990" name="TextBox 23">
              <a:extLst>
                <a:ext uri="{FF2B5EF4-FFF2-40B4-BE49-F238E27FC236}">
                  <a16:creationId xmlns:a16="http://schemas.microsoft.com/office/drawing/2014/main" id="{05471BFB-E9FE-47B6-942A-DF5258AAC5A7}"/>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40991" name="TextBox 24">
              <a:extLst>
                <a:ext uri="{FF2B5EF4-FFF2-40B4-BE49-F238E27FC236}">
                  <a16:creationId xmlns:a16="http://schemas.microsoft.com/office/drawing/2014/main" id="{BB527C70-E6DE-4DA5-81FB-E9AA94FF13A7}"/>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40963" name="Title 1">
            <a:extLst>
              <a:ext uri="{FF2B5EF4-FFF2-40B4-BE49-F238E27FC236}">
                <a16:creationId xmlns:a16="http://schemas.microsoft.com/office/drawing/2014/main" id="{B81D47A2-60F0-405C-9B8D-9744F9C326AB}"/>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40964" name="Text Placeholder 2">
            <a:extLst>
              <a:ext uri="{FF2B5EF4-FFF2-40B4-BE49-F238E27FC236}">
                <a16:creationId xmlns:a16="http://schemas.microsoft.com/office/drawing/2014/main" id="{E4125377-1CF4-4BD9-B1D1-17F42603FEA9}"/>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40965" name="Group 37">
            <a:extLst>
              <a:ext uri="{FF2B5EF4-FFF2-40B4-BE49-F238E27FC236}">
                <a16:creationId xmlns:a16="http://schemas.microsoft.com/office/drawing/2014/main" id="{5F8C5B5F-FE80-4925-A08B-1724339A7B1E}"/>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C93D128B-1090-4C6D-92A3-37D182929BEA}"/>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9757CD7F-23F9-4045-A284-8079BE3CE26A}"/>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98823553-0DC4-414B-8A29-6C8CE003A9A2}"/>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F9882D2F-4E25-4386-9842-2320C7DE021D}"/>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185EC92C-3930-495A-BAC2-C77079567DCB}"/>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078D736B-FBE4-45B5-98B4-CF30E9ED5494}"/>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B5F4843-1C26-48DB-B06F-EB86664F989C}"/>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0966" name="Group 29">
            <a:extLst>
              <a:ext uri="{FF2B5EF4-FFF2-40B4-BE49-F238E27FC236}">
                <a16:creationId xmlns:a16="http://schemas.microsoft.com/office/drawing/2014/main" id="{559796D5-7CFD-4A57-9DB9-8A1E2B8375F9}"/>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D9B2D006-EEBB-44F5-9A91-1485266C10BE}"/>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0980" name="TextBox 17">
              <a:extLst>
                <a:ext uri="{FF2B5EF4-FFF2-40B4-BE49-F238E27FC236}">
                  <a16:creationId xmlns:a16="http://schemas.microsoft.com/office/drawing/2014/main" id="{9AF18A09-41B8-4AC1-8B2C-FF8F735B50EA}"/>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40981" name="TextBox 18">
              <a:extLst>
                <a:ext uri="{FF2B5EF4-FFF2-40B4-BE49-F238E27FC236}">
                  <a16:creationId xmlns:a16="http://schemas.microsoft.com/office/drawing/2014/main" id="{38E7C4CE-CC9B-44B9-908D-483A2AD11C2E}"/>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40967" name="Group 31">
            <a:extLst>
              <a:ext uri="{FF2B5EF4-FFF2-40B4-BE49-F238E27FC236}">
                <a16:creationId xmlns:a16="http://schemas.microsoft.com/office/drawing/2014/main" id="{2EDB98D7-EE03-4403-8EF5-69FA42B81E8E}"/>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45B28702-9791-45DC-8F3B-B310EEB9EABC}"/>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0977" name="TextBox 19">
              <a:extLst>
                <a:ext uri="{FF2B5EF4-FFF2-40B4-BE49-F238E27FC236}">
                  <a16:creationId xmlns:a16="http://schemas.microsoft.com/office/drawing/2014/main" id="{EB0FDF3F-C4C4-4197-81D4-F58AA04BA9CA}"/>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40978" name="TextBox 20">
              <a:extLst>
                <a:ext uri="{FF2B5EF4-FFF2-40B4-BE49-F238E27FC236}">
                  <a16:creationId xmlns:a16="http://schemas.microsoft.com/office/drawing/2014/main" id="{CA5EDD19-9C49-4566-BFC0-F9A8792D7C67}"/>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40968" name="Group 33">
            <a:extLst>
              <a:ext uri="{FF2B5EF4-FFF2-40B4-BE49-F238E27FC236}">
                <a16:creationId xmlns:a16="http://schemas.microsoft.com/office/drawing/2014/main" id="{494638C3-921C-46E8-B415-B2172FBE1B36}"/>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2969C492-1E63-4EE5-BA6C-7D475F029FDE}"/>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0974" name="TextBox 21">
              <a:extLst>
                <a:ext uri="{FF2B5EF4-FFF2-40B4-BE49-F238E27FC236}">
                  <a16:creationId xmlns:a16="http://schemas.microsoft.com/office/drawing/2014/main" id="{657073C4-7779-403B-A1F9-561A6A8FB872}"/>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40975" name="TextBox 22">
              <a:extLst>
                <a:ext uri="{FF2B5EF4-FFF2-40B4-BE49-F238E27FC236}">
                  <a16:creationId xmlns:a16="http://schemas.microsoft.com/office/drawing/2014/main" id="{3BE4DBDB-E28D-4355-8EE9-888E2EC8826D}"/>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6" name="Oval 5">
            <a:extLst>
              <a:ext uri="{FF2B5EF4-FFF2-40B4-BE49-F238E27FC236}">
                <a16:creationId xmlns:a16="http://schemas.microsoft.com/office/drawing/2014/main" id="{5C7B34AA-4C47-4D43-B749-0380B9453555}"/>
              </a:ext>
            </a:extLst>
          </p:cNvPr>
          <p:cNvSpPr/>
          <p:nvPr/>
        </p:nvSpPr>
        <p:spPr>
          <a:xfrm>
            <a:off x="86106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4</a:t>
            </a:r>
          </a:p>
        </p:txBody>
      </p:sp>
      <p:sp>
        <p:nvSpPr>
          <p:cNvPr id="49" name="Oval 5">
            <a:extLst>
              <a:ext uri="{FF2B5EF4-FFF2-40B4-BE49-F238E27FC236}">
                <a16:creationId xmlns:a16="http://schemas.microsoft.com/office/drawing/2014/main" id="{D0CBEDB4-1A42-44C1-A545-0BA2A368FAD5}"/>
              </a:ext>
            </a:extLst>
          </p:cNvPr>
          <p:cNvSpPr/>
          <p:nvPr/>
        </p:nvSpPr>
        <p:spPr>
          <a:xfrm>
            <a:off x="3810000" y="541178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1" name="Rectangle 40">
            <a:extLst>
              <a:ext uri="{FF2B5EF4-FFF2-40B4-BE49-F238E27FC236}">
                <a16:creationId xmlns:a16="http://schemas.microsoft.com/office/drawing/2014/main" id="{E990027B-8F77-4634-B8DC-08490F3F4E2A}"/>
              </a:ext>
            </a:extLst>
          </p:cNvPr>
          <p:cNvSpPr/>
          <p:nvPr/>
        </p:nvSpPr>
        <p:spPr>
          <a:xfrm>
            <a:off x="6019800" y="3429000"/>
            <a:ext cx="6096000" cy="2462213"/>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4b. Preservation – Recognition of Human-Rest of Nature Relationship, its Fulfillment &amp; Evaluation leading to Mutual Prosperity or Mutual Enrichment</a:t>
            </a:r>
          </a:p>
          <a:p>
            <a:pPr marL="457200" indent="-457200" eaLnBrk="1" hangingPunct="1">
              <a:buFont typeface="+mj-lt"/>
              <a:buAutoNum type="arabicPeriod"/>
              <a:defRPr/>
            </a:pPr>
            <a:r>
              <a:rPr lang="en-US" sz="2200" dirty="0">
                <a:solidFill>
                  <a:schemeClr val="bg1"/>
                </a:solidFill>
                <a:latin typeface="Arial" charset="0"/>
              </a:rPr>
              <a:t>Prosperity of Human Being</a:t>
            </a:r>
          </a:p>
          <a:p>
            <a:pPr marL="457200" indent="-457200" eaLnBrk="1" hangingPunct="1">
              <a:buFont typeface="+mj-lt"/>
              <a:buAutoNum type="arabicPeriod"/>
              <a:defRPr/>
            </a:pPr>
            <a:r>
              <a:rPr lang="en-US" sz="2200" dirty="0">
                <a:solidFill>
                  <a:schemeClr val="bg1"/>
                </a:solidFill>
                <a:latin typeface="Arial" charset="0"/>
              </a:rPr>
              <a:t>Enrichment, Protection &amp; Right </a:t>
            </a:r>
            <a:r>
              <a:rPr lang="en-US" sz="2200" dirty="0" err="1">
                <a:solidFill>
                  <a:schemeClr val="bg1"/>
                </a:solidFill>
                <a:latin typeface="Arial" charset="0"/>
              </a:rPr>
              <a:t>Utilisation</a:t>
            </a:r>
            <a:r>
              <a:rPr lang="en-US" sz="2200" dirty="0">
                <a:solidFill>
                  <a:schemeClr val="bg1"/>
                </a:solidFill>
                <a:latin typeface="Arial" charset="0"/>
              </a:rPr>
              <a:t> of rest of Nature</a:t>
            </a:r>
          </a:p>
        </p:txBody>
      </p:sp>
      <p:sp>
        <p:nvSpPr>
          <p:cNvPr id="40972" name="Rectangle 31">
            <a:extLst>
              <a:ext uri="{FF2B5EF4-FFF2-40B4-BE49-F238E27FC236}">
                <a16:creationId xmlns:a16="http://schemas.microsoft.com/office/drawing/2014/main" id="{18D29FAE-AAAB-4929-952B-ED36AFEB11E6}"/>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a:extLst>
              <a:ext uri="{FF2B5EF4-FFF2-40B4-BE49-F238E27FC236}">
                <a16:creationId xmlns:a16="http://schemas.microsoft.com/office/drawing/2014/main" id="{D1DF6975-D782-4E84-A2E6-BA9E5D982F35}"/>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41987" name="Text Placeholder 2">
            <a:extLst>
              <a:ext uri="{FF2B5EF4-FFF2-40B4-BE49-F238E27FC236}">
                <a16:creationId xmlns:a16="http://schemas.microsoft.com/office/drawing/2014/main" id="{E6D6A9E1-854B-44E5-A55F-1EE13E82C174}"/>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41988" name="Group 37">
            <a:extLst>
              <a:ext uri="{FF2B5EF4-FFF2-40B4-BE49-F238E27FC236}">
                <a16:creationId xmlns:a16="http://schemas.microsoft.com/office/drawing/2014/main" id="{67AA63A9-131E-4AAA-B183-EEA11D60EA1C}"/>
              </a:ext>
            </a:extLst>
          </p:cNvPr>
          <p:cNvGrpSpPr>
            <a:grpSpLocks/>
          </p:cNvGrpSpPr>
          <p:nvPr/>
        </p:nvGrpSpPr>
        <p:grpSpPr bwMode="auto">
          <a:xfrm>
            <a:off x="2439988" y="2686050"/>
            <a:ext cx="7439025" cy="590550"/>
            <a:chOff x="878840" y="2133600"/>
            <a:chExt cx="6718525" cy="381000"/>
          </a:xfrm>
        </p:grpSpPr>
        <p:sp>
          <p:nvSpPr>
            <p:cNvPr id="26" name="Oval 25">
              <a:extLst>
                <a:ext uri="{FF2B5EF4-FFF2-40B4-BE49-F238E27FC236}">
                  <a16:creationId xmlns:a16="http://schemas.microsoft.com/office/drawing/2014/main" id="{DD1AE1C4-EDE4-4BD2-A353-CA5ABEFEC1C6}"/>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0DE0FA03-5569-47C0-BE33-A4A188CF6FCA}"/>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272AA5E9-0639-40B3-B124-AE17E0668C97}"/>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C91DA955-A963-4584-82A2-7C63F6E59997}"/>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B95613EC-DD0E-46B8-BA3D-4E8647B9D63E}"/>
                </a:ext>
              </a:extLst>
            </p:cNvPr>
            <p:cNvCxnSpPr>
              <a:stCxn id="26" idx="6"/>
              <a:endCxn id="27" idx="2"/>
            </p:cNvCxnSpPr>
            <p:nvPr/>
          </p:nvCxnSpPr>
          <p:spPr>
            <a:xfrm>
              <a:off x="1336204" y="2324100"/>
              <a:ext cx="1743433"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1630F43F-92C8-438F-ADC5-08D3C653DDA2}"/>
                </a:ext>
              </a:extLst>
            </p:cNvPr>
            <p:cNvCxnSpPr>
              <a:stCxn id="27" idx="6"/>
              <a:endCxn id="28" idx="2"/>
            </p:cNvCxnSpPr>
            <p:nvPr/>
          </p:nvCxnSpPr>
          <p:spPr>
            <a:xfrm>
              <a:off x="3537002" y="2324100"/>
              <a:ext cx="1676046"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17406ECD-A18E-41A3-8CD5-906515736C55}"/>
                </a:ext>
              </a:extLst>
            </p:cNvPr>
            <p:cNvCxnSpPr>
              <a:stCxn id="28" idx="6"/>
              <a:endCxn id="29" idx="2"/>
            </p:cNvCxnSpPr>
            <p:nvPr/>
          </p:nvCxnSpPr>
          <p:spPr>
            <a:xfrm>
              <a:off x="5670413" y="2324100"/>
              <a:ext cx="1469587" cy="10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1989" name="Group 29">
            <a:extLst>
              <a:ext uri="{FF2B5EF4-FFF2-40B4-BE49-F238E27FC236}">
                <a16:creationId xmlns:a16="http://schemas.microsoft.com/office/drawing/2014/main" id="{3CCDDADA-03D8-4F73-93C2-8A97A12E1F93}"/>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6169F8C2-0D04-4108-85DD-C1D0C4E402AC}"/>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2009" name="TextBox 17">
              <a:extLst>
                <a:ext uri="{FF2B5EF4-FFF2-40B4-BE49-F238E27FC236}">
                  <a16:creationId xmlns:a16="http://schemas.microsoft.com/office/drawing/2014/main" id="{4950BBF7-61A4-4BDB-8909-EC92232577E9}"/>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42010" name="TextBox 18">
              <a:extLst>
                <a:ext uri="{FF2B5EF4-FFF2-40B4-BE49-F238E27FC236}">
                  <a16:creationId xmlns:a16="http://schemas.microsoft.com/office/drawing/2014/main" id="{9A79E391-8E1B-433E-872E-A5C2E08AC0F0}"/>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41990" name="Group 31">
            <a:extLst>
              <a:ext uri="{FF2B5EF4-FFF2-40B4-BE49-F238E27FC236}">
                <a16:creationId xmlns:a16="http://schemas.microsoft.com/office/drawing/2014/main" id="{DE43156A-A975-4F0C-9C34-D8C0C6B14E5C}"/>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897706D9-C97D-48FD-839D-EBB7BFF1A61C}"/>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2006" name="TextBox 19">
              <a:extLst>
                <a:ext uri="{FF2B5EF4-FFF2-40B4-BE49-F238E27FC236}">
                  <a16:creationId xmlns:a16="http://schemas.microsoft.com/office/drawing/2014/main" id="{8CC41473-8ECE-40B9-AEB2-701E9BB4BD86}"/>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42007" name="TextBox 20">
              <a:extLst>
                <a:ext uri="{FF2B5EF4-FFF2-40B4-BE49-F238E27FC236}">
                  <a16:creationId xmlns:a16="http://schemas.microsoft.com/office/drawing/2014/main" id="{0DDE43EC-B2E8-4E81-AB89-E8B26E511106}"/>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41991" name="Group 33">
            <a:extLst>
              <a:ext uri="{FF2B5EF4-FFF2-40B4-BE49-F238E27FC236}">
                <a16:creationId xmlns:a16="http://schemas.microsoft.com/office/drawing/2014/main" id="{05DCD8E6-1F29-4636-8F0D-6ABB4DA2002E}"/>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9DD2ECDD-1F4B-41AE-9B36-FA4DE822846F}"/>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2003" name="TextBox 21">
              <a:extLst>
                <a:ext uri="{FF2B5EF4-FFF2-40B4-BE49-F238E27FC236}">
                  <a16:creationId xmlns:a16="http://schemas.microsoft.com/office/drawing/2014/main" id="{BC43DD7E-2D59-433E-B294-ED8903796D00}"/>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42004" name="TextBox 22">
              <a:extLst>
                <a:ext uri="{FF2B5EF4-FFF2-40B4-BE49-F238E27FC236}">
                  <a16:creationId xmlns:a16="http://schemas.microsoft.com/office/drawing/2014/main" id="{622005C5-704A-4926-8DA7-88FE0E3357D5}"/>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4" name="Oval 43">
            <a:extLst>
              <a:ext uri="{FF2B5EF4-FFF2-40B4-BE49-F238E27FC236}">
                <a16:creationId xmlns:a16="http://schemas.microsoft.com/office/drawing/2014/main" id="{C40576A6-D9E1-4B3B-A450-917AA5C83C83}"/>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34" name="Oval 5">
            <a:extLst>
              <a:ext uri="{FF2B5EF4-FFF2-40B4-BE49-F238E27FC236}">
                <a16:creationId xmlns:a16="http://schemas.microsoft.com/office/drawing/2014/main" id="{8B3EB543-07E7-4FC7-A93D-06158B31AB59}"/>
              </a:ext>
            </a:extLst>
          </p:cNvPr>
          <p:cNvSpPr/>
          <p:nvPr/>
        </p:nvSpPr>
        <p:spPr>
          <a:xfrm>
            <a:off x="2971800" y="584835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35" name="Oval 4">
            <a:extLst>
              <a:ext uri="{FF2B5EF4-FFF2-40B4-BE49-F238E27FC236}">
                <a16:creationId xmlns:a16="http://schemas.microsoft.com/office/drawing/2014/main" id="{6E3E91F9-7ACA-4767-A489-517351B7E4B2}"/>
              </a:ext>
            </a:extLst>
          </p:cNvPr>
          <p:cNvSpPr/>
          <p:nvPr/>
        </p:nvSpPr>
        <p:spPr>
          <a:xfrm>
            <a:off x="3505200" y="5846763"/>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36" name="Rectangle 35">
            <a:extLst>
              <a:ext uri="{FF2B5EF4-FFF2-40B4-BE49-F238E27FC236}">
                <a16:creationId xmlns:a16="http://schemas.microsoft.com/office/drawing/2014/main" id="{4187064C-3103-477C-8A87-702222694F4D}"/>
              </a:ext>
            </a:extLst>
          </p:cNvPr>
          <p:cNvSpPr/>
          <p:nvPr/>
        </p:nvSpPr>
        <p:spPr>
          <a:xfrm>
            <a:off x="6019800" y="3429000"/>
            <a:ext cx="6096000" cy="2462213"/>
          </a:xfrm>
          <a:prstGeom prst="rect">
            <a:avLst/>
          </a:prstGeom>
          <a:solidFill>
            <a:schemeClr val="accent6">
              <a:lumMod val="50000"/>
            </a:schemeClr>
          </a:solidFill>
        </p:spPr>
        <p:txBody>
          <a:bodyPr>
            <a:spAutoFit/>
          </a:bodyPr>
          <a:lstStyle/>
          <a:p>
            <a:pPr eaLnBrk="1" hangingPunct="1">
              <a:defRPr/>
            </a:pPr>
            <a:r>
              <a:rPr lang="en-US" sz="2200" dirty="0">
                <a:solidFill>
                  <a:schemeClr val="bg1"/>
                </a:solidFill>
                <a:latin typeface="Arial" charset="0"/>
              </a:rPr>
              <a:t>5a. Exchange – of physical facility with a view of mutual fulfillment</a:t>
            </a:r>
          </a:p>
          <a:p>
            <a:pPr eaLnBrk="1" hangingPunct="1">
              <a:defRPr/>
            </a:pPr>
            <a:r>
              <a:rPr lang="en-US" sz="2200" dirty="0">
                <a:solidFill>
                  <a:schemeClr val="bg1"/>
                </a:solidFill>
                <a:latin typeface="Arial" charset="0"/>
              </a:rPr>
              <a:t>(not with obsession for profit / of  exploitation)</a:t>
            </a:r>
          </a:p>
          <a:p>
            <a:pPr eaLnBrk="1" hangingPunct="1">
              <a:defRPr/>
            </a:pPr>
            <a:endParaRPr lang="en-US" sz="2200" dirty="0">
              <a:solidFill>
                <a:schemeClr val="bg1"/>
              </a:solidFill>
              <a:latin typeface="Arial" charset="0"/>
            </a:endParaRPr>
          </a:p>
          <a:p>
            <a:pPr eaLnBrk="1" hangingPunct="1">
              <a:defRPr/>
            </a:pPr>
            <a:r>
              <a:rPr lang="en-US" sz="2200" dirty="0">
                <a:solidFill>
                  <a:schemeClr val="bg1"/>
                </a:solidFill>
                <a:latin typeface="Arial" charset="0"/>
              </a:rPr>
              <a:t>5b. Storage – of physical facility with a view of mutual fulfillment</a:t>
            </a:r>
          </a:p>
          <a:p>
            <a:pPr eaLnBrk="1" hangingPunct="1">
              <a:defRPr/>
            </a:pPr>
            <a:r>
              <a:rPr lang="en-US" sz="2200" dirty="0">
                <a:solidFill>
                  <a:schemeClr val="bg1"/>
                </a:solidFill>
                <a:latin typeface="Arial" charset="0"/>
              </a:rPr>
              <a:t>(not with obsession for profit / of accumulation)</a:t>
            </a:r>
          </a:p>
        </p:txBody>
      </p:sp>
      <p:sp>
        <p:nvSpPr>
          <p:cNvPr id="38" name="Oval 4">
            <a:extLst>
              <a:ext uri="{FF2B5EF4-FFF2-40B4-BE49-F238E27FC236}">
                <a16:creationId xmlns:a16="http://schemas.microsoft.com/office/drawing/2014/main" id="{231DECF4-54D9-4A9F-8691-6BBD7D12CA6E}"/>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3</a:t>
            </a:r>
          </a:p>
        </p:txBody>
      </p:sp>
      <p:sp>
        <p:nvSpPr>
          <p:cNvPr id="41997" name="Rectangle 38">
            <a:extLst>
              <a:ext uri="{FF2B5EF4-FFF2-40B4-BE49-F238E27FC236}">
                <a16:creationId xmlns:a16="http://schemas.microsoft.com/office/drawing/2014/main" id="{AF311027-2514-4480-A2C6-B7FAEAF2B1EC}"/>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grpSp>
        <p:nvGrpSpPr>
          <p:cNvPr id="41998" name="Group 34">
            <a:extLst>
              <a:ext uri="{FF2B5EF4-FFF2-40B4-BE49-F238E27FC236}">
                <a16:creationId xmlns:a16="http://schemas.microsoft.com/office/drawing/2014/main" id="{48D7809A-38C7-43F4-9872-F091F16389D2}"/>
              </a:ext>
            </a:extLst>
          </p:cNvPr>
          <p:cNvGrpSpPr>
            <a:grpSpLocks/>
          </p:cNvGrpSpPr>
          <p:nvPr/>
        </p:nvGrpSpPr>
        <p:grpSpPr bwMode="auto">
          <a:xfrm>
            <a:off x="8647113" y="1162050"/>
            <a:ext cx="1981200" cy="1655763"/>
            <a:chOff x="7123890" y="990600"/>
            <a:chExt cx="1981200" cy="1656315"/>
          </a:xfrm>
        </p:grpSpPr>
        <p:sp>
          <p:nvSpPr>
            <p:cNvPr id="40" name="Down Arrow 11">
              <a:extLst>
                <a:ext uri="{FF2B5EF4-FFF2-40B4-BE49-F238E27FC236}">
                  <a16:creationId xmlns:a16="http://schemas.microsoft.com/office/drawing/2014/main" id="{9CE5EA67-846B-44FA-A16E-4A17385F4B7E}"/>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2000" name="TextBox 23">
              <a:extLst>
                <a:ext uri="{FF2B5EF4-FFF2-40B4-BE49-F238E27FC236}">
                  <a16:creationId xmlns:a16="http://schemas.microsoft.com/office/drawing/2014/main" id="{41C3EE90-008B-4899-B661-AFE8246EFFEF}"/>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42001" name="TextBox 24">
              <a:extLst>
                <a:ext uri="{FF2B5EF4-FFF2-40B4-BE49-F238E27FC236}">
                  <a16:creationId xmlns:a16="http://schemas.microsoft.com/office/drawing/2014/main" id="{5B6A39A6-E7D6-4A93-A078-89F17DFE4DCA}"/>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D9989AC5-D940-41F0-BBF2-E07CFF5BC486}"/>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Developmental Economics = ?</a:t>
            </a:r>
          </a:p>
        </p:txBody>
      </p:sp>
      <p:sp>
        <p:nvSpPr>
          <p:cNvPr id="25603" name="Text Placeholder 2">
            <a:extLst>
              <a:ext uri="{FF2B5EF4-FFF2-40B4-BE49-F238E27FC236}">
                <a16:creationId xmlns:a16="http://schemas.microsoft.com/office/drawing/2014/main" id="{AA08FD1A-0078-421D-9504-27A24B7DA6A9}"/>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lnSpcReduction="10000"/>
          </a:bodyPr>
          <a:lstStyle/>
          <a:p>
            <a:pPr>
              <a:buFont typeface="Symbol" pitchFamily="18" charset="2"/>
              <a:buNone/>
              <a:defRPr/>
            </a:pPr>
            <a:r>
              <a:rPr b="1"/>
              <a:t>Take-Take Economics </a:t>
            </a:r>
            <a:r>
              <a:t>(dominate/exploit HB, exploit rest of nature)</a:t>
            </a:r>
          </a:p>
          <a:p>
            <a:pPr>
              <a:buFont typeface="Symbol" pitchFamily="18" charset="2"/>
              <a:buNone/>
              <a:defRPr/>
            </a:pPr>
            <a:r>
              <a:t>Feeling: opposition</a:t>
            </a:r>
          </a:p>
          <a:p>
            <a:pPr>
              <a:buFont typeface="Symbol" pitchFamily="18" charset="2"/>
              <a:buNone/>
              <a:defRPr/>
            </a:pPr>
            <a:r>
              <a:t>Result: both try to </a:t>
            </a:r>
            <a:r>
              <a:rPr err="1"/>
              <a:t>maximise</a:t>
            </a:r>
            <a:r>
              <a:t> their share (profit </a:t>
            </a:r>
            <a:r>
              <a:rPr err="1"/>
              <a:t>maximisation</a:t>
            </a:r>
            <a:r>
              <a:t>)</a:t>
            </a:r>
          </a:p>
          <a:p>
            <a:pPr>
              <a:buFont typeface="Symbol" pitchFamily="18" charset="2"/>
              <a:buNone/>
              <a:defRPr/>
            </a:pPr>
            <a:r>
              <a:t>Needs are undefined / unlimited + resources are limited </a:t>
            </a:r>
            <a:r>
              <a:rPr>
                <a:sym typeface="Wingdings" pitchFamily="2" charset="2"/>
              </a:rPr>
              <a:t> Everyone is bound to be deprived</a:t>
            </a:r>
            <a:endParaRPr/>
          </a:p>
          <a:p>
            <a:pPr>
              <a:buFont typeface="Symbol" pitchFamily="18" charset="2"/>
              <a:buNone/>
              <a:defRPr/>
            </a:pPr>
            <a:endParaRPr sz="1000"/>
          </a:p>
          <a:p>
            <a:pPr>
              <a:buFont typeface="Symbol" pitchFamily="18" charset="2"/>
              <a:buNone/>
              <a:defRPr/>
            </a:pPr>
            <a:r>
              <a:rPr b="1"/>
              <a:t>Give-Take Economics</a:t>
            </a:r>
          </a:p>
          <a:p>
            <a:pPr>
              <a:buFont typeface="Symbol" pitchFamily="18" charset="2"/>
              <a:buNone/>
              <a:defRPr/>
            </a:pPr>
            <a:r>
              <a:t>Feeling: indifferent or opposition</a:t>
            </a:r>
          </a:p>
          <a:p>
            <a:pPr>
              <a:buFont typeface="Symbol" pitchFamily="18" charset="2"/>
              <a:buNone/>
              <a:defRPr/>
            </a:pPr>
            <a:endParaRPr sz="1000"/>
          </a:p>
          <a:p>
            <a:pPr>
              <a:buFont typeface="Symbol" pitchFamily="18" charset="2"/>
              <a:buNone/>
              <a:defRPr/>
            </a:pPr>
            <a:r>
              <a:rPr b="1"/>
              <a:t>Give-Give Economics </a:t>
            </a:r>
            <a:r>
              <a:t>(both work for mutual fulfilment and enrichment)</a:t>
            </a:r>
          </a:p>
          <a:p>
            <a:pPr>
              <a:buFont typeface="Symbol" pitchFamily="18" charset="2"/>
              <a:buNone/>
              <a:defRPr/>
            </a:pPr>
            <a:r>
              <a:t>Feeling: Relationship</a:t>
            </a:r>
          </a:p>
          <a:p>
            <a:pPr>
              <a:buFont typeface="Symbol" pitchFamily="18" charset="2"/>
              <a:buNone/>
              <a:defRPr/>
            </a:pPr>
            <a:r>
              <a:t>1. Identify the needs			 </a:t>
            </a:r>
            <a:r>
              <a:rPr>
                <a:sym typeface="Wingdings" pitchFamily="2" charset="2"/>
              </a:rPr>
              <a:t> </a:t>
            </a:r>
            <a:r>
              <a:t>Needs are definite</a:t>
            </a:r>
          </a:p>
          <a:p>
            <a:pPr>
              <a:buFont typeface="Symbol" pitchFamily="18" charset="2"/>
              <a:buNone/>
              <a:defRPr/>
            </a:pPr>
            <a:r>
              <a:t>2. Produce more than what is required by cyclic, mutually enriching process</a:t>
            </a:r>
          </a:p>
          <a:p>
            <a:pPr>
              <a:buFont typeface="Symbol" pitchFamily="18" charset="2"/>
              <a:buNone/>
              <a:defRPr/>
            </a:pPr>
            <a:r>
              <a:t>	(more is for sharing in relationship, for order in the society) </a:t>
            </a:r>
          </a:p>
          <a:p>
            <a:pPr>
              <a:buFont typeface="Symbol" pitchFamily="18" charset="2"/>
              <a:buNone/>
              <a:defRPr/>
            </a:pPr>
            <a:r>
              <a:rPr>
                <a:sym typeface="Wingdings" pitchFamily="2" charset="2"/>
              </a:rPr>
              <a:t>						 Resources are more than required</a:t>
            </a:r>
            <a:endParaRPr/>
          </a:p>
          <a:p>
            <a:pPr>
              <a:buFont typeface="Symbol" pitchFamily="18" charset="2"/>
              <a:buNone/>
              <a:defRPr/>
            </a:pPr>
            <a:endParaRPr/>
          </a:p>
          <a:p>
            <a:pPr>
              <a:buFont typeface="Symbol" pitchFamily="18" charset="2"/>
              <a:buNone/>
              <a:defRPr/>
            </a:pPr>
            <a:r>
              <a:t>						    Every family (all) can be prosperous</a:t>
            </a:r>
          </a:p>
          <a:p>
            <a:pPr>
              <a:buFont typeface="Symbol" pitchFamily="18" charset="2"/>
              <a:buNone/>
              <a:defRPr/>
            </a:pPr>
            <a:r>
              <a:t>   </a:t>
            </a:r>
          </a:p>
        </p:txBody>
      </p:sp>
      <p:cxnSp>
        <p:nvCxnSpPr>
          <p:cNvPr id="5" name="Straight Arrow Connector 4">
            <a:extLst>
              <a:ext uri="{FF2B5EF4-FFF2-40B4-BE49-F238E27FC236}">
                <a16:creationId xmlns:a16="http://schemas.microsoft.com/office/drawing/2014/main" id="{B8A910D0-F1C1-4796-82E5-A0AD291FDB2D}"/>
              </a:ext>
            </a:extLst>
          </p:cNvPr>
          <p:cNvCxnSpPr>
            <a:cxnSpLocks/>
          </p:cNvCxnSpPr>
          <p:nvPr/>
        </p:nvCxnSpPr>
        <p:spPr>
          <a:xfrm>
            <a:off x="5638800" y="5410200"/>
            <a:ext cx="0" cy="3048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4">
            <a:extLst>
              <a:ext uri="{FF2B5EF4-FFF2-40B4-BE49-F238E27FC236}">
                <a16:creationId xmlns:a16="http://schemas.microsoft.com/office/drawing/2014/main" id="{32078863-B133-4454-BEAE-0BB2CC29885E}"/>
              </a:ext>
            </a:extLst>
          </p:cNvPr>
          <p:cNvGrpSpPr>
            <a:grpSpLocks/>
          </p:cNvGrpSpPr>
          <p:nvPr/>
        </p:nvGrpSpPr>
        <p:grpSpPr bwMode="auto">
          <a:xfrm>
            <a:off x="8647113" y="1162050"/>
            <a:ext cx="1981200" cy="1655763"/>
            <a:chOff x="7123890" y="990600"/>
            <a:chExt cx="1981200" cy="1656315"/>
          </a:xfrm>
        </p:grpSpPr>
        <p:sp>
          <p:nvSpPr>
            <p:cNvPr id="54" name="Down Arrow 11">
              <a:extLst>
                <a:ext uri="{FF2B5EF4-FFF2-40B4-BE49-F238E27FC236}">
                  <a16:creationId xmlns:a16="http://schemas.microsoft.com/office/drawing/2014/main" id="{A2BA0630-AEE0-4F53-A75F-D9F3C6BE5C74}"/>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4070" name="TextBox 23">
              <a:extLst>
                <a:ext uri="{FF2B5EF4-FFF2-40B4-BE49-F238E27FC236}">
                  <a16:creationId xmlns:a16="http://schemas.microsoft.com/office/drawing/2014/main" id="{79E55DBF-3786-4B35-9C9D-B1FCA80E987C}"/>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44071" name="TextBox 24">
              <a:extLst>
                <a:ext uri="{FF2B5EF4-FFF2-40B4-BE49-F238E27FC236}">
                  <a16:creationId xmlns:a16="http://schemas.microsoft.com/office/drawing/2014/main" id="{0E47187B-8B20-4658-8CEF-ABD62BF730D0}"/>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
        <p:nvSpPr>
          <p:cNvPr id="44035" name="Title 1">
            <a:extLst>
              <a:ext uri="{FF2B5EF4-FFF2-40B4-BE49-F238E27FC236}">
                <a16:creationId xmlns:a16="http://schemas.microsoft.com/office/drawing/2014/main" id="{99147BC9-E331-40F6-9203-4C2C54AA467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44036" name="Text Placeholder 2">
            <a:extLst>
              <a:ext uri="{FF2B5EF4-FFF2-40B4-BE49-F238E27FC236}">
                <a16:creationId xmlns:a16="http://schemas.microsoft.com/office/drawing/2014/main" id="{D4D43BE5-31B9-498C-8CC4-D55B3974D14F}"/>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r>
              <a:rPr altLang="en-US" sz="2800">
                <a:latin typeface="Kruti Dev 010" pitchFamily="2" charset="0"/>
              </a:rPr>
              <a:t>ekuo y{;</a:t>
            </a:r>
            <a:r>
              <a:rPr altLang="en-US" b="1"/>
              <a:t>)</a:t>
            </a: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44037" name="Group 29">
            <a:extLst>
              <a:ext uri="{FF2B5EF4-FFF2-40B4-BE49-F238E27FC236}">
                <a16:creationId xmlns:a16="http://schemas.microsoft.com/office/drawing/2014/main" id="{978A96BD-D4E9-4C26-8225-2E76DE052934}"/>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82A44918-7AB2-49C5-82C2-54E12CF23107}"/>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4067" name="TextBox 17">
              <a:extLst>
                <a:ext uri="{FF2B5EF4-FFF2-40B4-BE49-F238E27FC236}">
                  <a16:creationId xmlns:a16="http://schemas.microsoft.com/office/drawing/2014/main" id="{3342BE19-4C44-4A5E-91F8-3EEBB88154A6}"/>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44068" name="TextBox 18">
              <a:extLst>
                <a:ext uri="{FF2B5EF4-FFF2-40B4-BE49-F238E27FC236}">
                  <a16:creationId xmlns:a16="http://schemas.microsoft.com/office/drawing/2014/main" id="{2E9A3A87-B723-47A8-BEAB-E3EFFC33CCB4}"/>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44038" name="Group 31">
            <a:extLst>
              <a:ext uri="{FF2B5EF4-FFF2-40B4-BE49-F238E27FC236}">
                <a16:creationId xmlns:a16="http://schemas.microsoft.com/office/drawing/2014/main" id="{894CEC0F-AD37-46FB-9AC1-2F8321206EBD}"/>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3DA44EC4-6823-49D1-B482-48DAFF3453D5}"/>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4064" name="TextBox 19">
              <a:extLst>
                <a:ext uri="{FF2B5EF4-FFF2-40B4-BE49-F238E27FC236}">
                  <a16:creationId xmlns:a16="http://schemas.microsoft.com/office/drawing/2014/main" id="{1E5811E3-D049-4B22-96D5-DA35A2B917DE}"/>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44065" name="TextBox 20">
              <a:extLst>
                <a:ext uri="{FF2B5EF4-FFF2-40B4-BE49-F238E27FC236}">
                  <a16:creationId xmlns:a16="http://schemas.microsoft.com/office/drawing/2014/main" id="{4262E60C-B1ED-4DAD-A227-B7A5CE5CFF6B}"/>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44039" name="Group 33">
            <a:extLst>
              <a:ext uri="{FF2B5EF4-FFF2-40B4-BE49-F238E27FC236}">
                <a16:creationId xmlns:a16="http://schemas.microsoft.com/office/drawing/2014/main" id="{08E924EF-F336-4F01-A785-951C257A8A24}"/>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24ACA89B-B611-4DF7-98B7-C0F920932505}"/>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4061" name="TextBox 21">
              <a:extLst>
                <a:ext uri="{FF2B5EF4-FFF2-40B4-BE49-F238E27FC236}">
                  <a16:creationId xmlns:a16="http://schemas.microsoft.com/office/drawing/2014/main" id="{CBE7423A-AE63-4BDE-8B91-47AD9352D99F}"/>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44062" name="TextBox 22">
              <a:extLst>
                <a:ext uri="{FF2B5EF4-FFF2-40B4-BE49-F238E27FC236}">
                  <a16:creationId xmlns:a16="http://schemas.microsoft.com/office/drawing/2014/main" id="{8CD5C4D3-EB69-4EAA-89D4-DF98A947ADDB}"/>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6" name="Oval 5">
            <a:extLst>
              <a:ext uri="{FF2B5EF4-FFF2-40B4-BE49-F238E27FC236}">
                <a16:creationId xmlns:a16="http://schemas.microsoft.com/office/drawing/2014/main" id="{8D7DEEA6-72C6-4C45-BAEA-56F36BCC19DE}"/>
              </a:ext>
            </a:extLst>
          </p:cNvPr>
          <p:cNvSpPr/>
          <p:nvPr/>
        </p:nvSpPr>
        <p:spPr>
          <a:xfrm>
            <a:off x="86106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4</a:t>
            </a:r>
          </a:p>
        </p:txBody>
      </p:sp>
      <p:sp>
        <p:nvSpPr>
          <p:cNvPr id="49" name="Oval 5">
            <a:extLst>
              <a:ext uri="{FF2B5EF4-FFF2-40B4-BE49-F238E27FC236}">
                <a16:creationId xmlns:a16="http://schemas.microsoft.com/office/drawing/2014/main" id="{04C51107-CFA3-4618-B1CA-69F5A2D1FCF1}"/>
              </a:ext>
            </a:extLst>
          </p:cNvPr>
          <p:cNvSpPr/>
          <p:nvPr/>
        </p:nvSpPr>
        <p:spPr>
          <a:xfrm>
            <a:off x="3810000" y="541178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32" name="Oval 31">
            <a:extLst>
              <a:ext uri="{FF2B5EF4-FFF2-40B4-BE49-F238E27FC236}">
                <a16:creationId xmlns:a16="http://schemas.microsoft.com/office/drawing/2014/main" id="{23702210-8212-4970-9678-23D1985DAB79}"/>
              </a:ext>
            </a:extLst>
          </p:cNvPr>
          <p:cNvSpPr/>
          <p:nvPr/>
        </p:nvSpPr>
        <p:spPr>
          <a:xfrm>
            <a:off x="1524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4" name="Oval 4">
            <a:extLst>
              <a:ext uri="{FF2B5EF4-FFF2-40B4-BE49-F238E27FC236}">
                <a16:creationId xmlns:a16="http://schemas.microsoft.com/office/drawing/2014/main" id="{655C2B3D-1054-4A50-9993-871550432832}"/>
              </a:ext>
            </a:extLst>
          </p:cNvPr>
          <p:cNvSpPr/>
          <p:nvPr/>
        </p:nvSpPr>
        <p:spPr>
          <a:xfrm>
            <a:off x="3124200" y="43259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5" name="Oval 34">
            <a:extLst>
              <a:ext uri="{FF2B5EF4-FFF2-40B4-BE49-F238E27FC236}">
                <a16:creationId xmlns:a16="http://schemas.microsoft.com/office/drawing/2014/main" id="{D3858EE3-5F30-4463-85BC-7DADF44D2E5F}"/>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2</a:t>
            </a:r>
          </a:p>
        </p:txBody>
      </p:sp>
      <p:sp>
        <p:nvSpPr>
          <p:cNvPr id="36" name="Oval 5">
            <a:extLst>
              <a:ext uri="{FF2B5EF4-FFF2-40B4-BE49-F238E27FC236}">
                <a16:creationId xmlns:a16="http://schemas.microsoft.com/office/drawing/2014/main" id="{7F6943C4-6CC1-44A3-996E-5A5FA534C38C}"/>
              </a:ext>
            </a:extLst>
          </p:cNvPr>
          <p:cNvSpPr/>
          <p:nvPr/>
        </p:nvSpPr>
        <p:spPr>
          <a:xfrm>
            <a:off x="35052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38" name="Right Brace 37">
            <a:extLst>
              <a:ext uri="{FF2B5EF4-FFF2-40B4-BE49-F238E27FC236}">
                <a16:creationId xmlns:a16="http://schemas.microsoft.com/office/drawing/2014/main" id="{F5A333BE-AF05-4695-8E54-40D84CEB8DC0}"/>
              </a:ext>
            </a:extLst>
          </p:cNvPr>
          <p:cNvSpPr/>
          <p:nvPr/>
        </p:nvSpPr>
        <p:spPr>
          <a:xfrm>
            <a:off x="33528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p>
        </p:txBody>
      </p:sp>
      <p:sp>
        <p:nvSpPr>
          <p:cNvPr id="39" name="Oval 5">
            <a:extLst>
              <a:ext uri="{FF2B5EF4-FFF2-40B4-BE49-F238E27FC236}">
                <a16:creationId xmlns:a16="http://schemas.microsoft.com/office/drawing/2014/main" id="{88C86EFB-F2BF-4806-A2BC-837ABED1F2CA}"/>
              </a:ext>
            </a:extLst>
          </p:cNvPr>
          <p:cNvSpPr/>
          <p:nvPr/>
        </p:nvSpPr>
        <p:spPr>
          <a:xfrm>
            <a:off x="3124200" y="584835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2</a:t>
            </a:r>
          </a:p>
        </p:txBody>
      </p:sp>
      <p:sp>
        <p:nvSpPr>
          <p:cNvPr id="40" name="Oval 4">
            <a:extLst>
              <a:ext uri="{FF2B5EF4-FFF2-40B4-BE49-F238E27FC236}">
                <a16:creationId xmlns:a16="http://schemas.microsoft.com/office/drawing/2014/main" id="{CDBA359C-93B6-4EFA-A453-019A2D0AB918}"/>
              </a:ext>
            </a:extLst>
          </p:cNvPr>
          <p:cNvSpPr/>
          <p:nvPr/>
        </p:nvSpPr>
        <p:spPr>
          <a:xfrm>
            <a:off x="3657600" y="5846763"/>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2" name="Oval 4">
            <a:extLst>
              <a:ext uri="{FF2B5EF4-FFF2-40B4-BE49-F238E27FC236}">
                <a16:creationId xmlns:a16="http://schemas.microsoft.com/office/drawing/2014/main" id="{B7173ADB-E388-4B0A-8C13-5165FEA57932}"/>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schemeClr val="bg1"/>
                </a:solidFill>
              </a:rPr>
              <a:t>3</a:t>
            </a:r>
          </a:p>
        </p:txBody>
      </p:sp>
      <p:sp>
        <p:nvSpPr>
          <p:cNvPr id="41" name="Oval 4">
            <a:extLst>
              <a:ext uri="{FF2B5EF4-FFF2-40B4-BE49-F238E27FC236}">
                <a16:creationId xmlns:a16="http://schemas.microsoft.com/office/drawing/2014/main" id="{A48416ED-16F1-49C6-9C7F-EAAFAA96057C}"/>
              </a:ext>
            </a:extLst>
          </p:cNvPr>
          <p:cNvSpPr/>
          <p:nvPr/>
        </p:nvSpPr>
        <p:spPr>
          <a:xfrm>
            <a:off x="1524000" y="54102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3</a:t>
            </a:r>
          </a:p>
        </p:txBody>
      </p:sp>
      <p:sp>
        <p:nvSpPr>
          <p:cNvPr id="43" name="Oval 5">
            <a:extLst>
              <a:ext uri="{FF2B5EF4-FFF2-40B4-BE49-F238E27FC236}">
                <a16:creationId xmlns:a16="http://schemas.microsoft.com/office/drawing/2014/main" id="{1B6388D6-38F6-4C03-8848-6BECD7512E71}"/>
              </a:ext>
            </a:extLst>
          </p:cNvPr>
          <p:cNvSpPr/>
          <p:nvPr/>
        </p:nvSpPr>
        <p:spPr>
          <a:xfrm>
            <a:off x="4038600" y="4876800"/>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4</a:t>
            </a:r>
          </a:p>
        </p:txBody>
      </p:sp>
      <p:sp>
        <p:nvSpPr>
          <p:cNvPr id="44" name="Oval 43">
            <a:extLst>
              <a:ext uri="{FF2B5EF4-FFF2-40B4-BE49-F238E27FC236}">
                <a16:creationId xmlns:a16="http://schemas.microsoft.com/office/drawing/2014/main" id="{06D07ABA-A5CC-4598-B26D-8323019CD6E6}"/>
              </a:ext>
            </a:extLst>
          </p:cNvPr>
          <p:cNvSpPr/>
          <p:nvPr/>
        </p:nvSpPr>
        <p:spPr bwMode="auto">
          <a:xfrm>
            <a:off x="2439988" y="2686050"/>
            <a:ext cx="506412"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45" name="Oval 44">
            <a:extLst>
              <a:ext uri="{FF2B5EF4-FFF2-40B4-BE49-F238E27FC236}">
                <a16:creationId xmlns:a16="http://schemas.microsoft.com/office/drawing/2014/main" id="{1FB175C8-65F9-4BBF-8A99-E428F488BDBC}"/>
              </a:ext>
            </a:extLst>
          </p:cNvPr>
          <p:cNvSpPr/>
          <p:nvPr/>
        </p:nvSpPr>
        <p:spPr bwMode="auto">
          <a:xfrm>
            <a:off x="48768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47" name="Oval 4">
            <a:extLst>
              <a:ext uri="{FF2B5EF4-FFF2-40B4-BE49-F238E27FC236}">
                <a16:creationId xmlns:a16="http://schemas.microsoft.com/office/drawing/2014/main" id="{7ED9DDAB-5EF8-4520-A5CF-02F0F5D2ECC9}"/>
              </a:ext>
            </a:extLst>
          </p:cNvPr>
          <p:cNvSpPr/>
          <p:nvPr/>
        </p:nvSpPr>
        <p:spPr bwMode="auto">
          <a:xfrm>
            <a:off x="72390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48" name="Oval 5">
            <a:extLst>
              <a:ext uri="{FF2B5EF4-FFF2-40B4-BE49-F238E27FC236}">
                <a16:creationId xmlns:a16="http://schemas.microsoft.com/office/drawing/2014/main" id="{D5A4FDD6-F4F6-463A-9977-1516E84328A0}"/>
              </a:ext>
            </a:extLst>
          </p:cNvPr>
          <p:cNvSpPr/>
          <p:nvPr/>
        </p:nvSpPr>
        <p:spPr bwMode="auto">
          <a:xfrm>
            <a:off x="93726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50" name="Straight Arrow Connector 49">
            <a:extLst>
              <a:ext uri="{FF2B5EF4-FFF2-40B4-BE49-F238E27FC236}">
                <a16:creationId xmlns:a16="http://schemas.microsoft.com/office/drawing/2014/main" id="{4055BBE3-2077-4419-A9E9-57F4AE4693D7}"/>
              </a:ext>
            </a:extLst>
          </p:cNvPr>
          <p:cNvCxnSpPr>
            <a:stCxn id="44" idx="6"/>
            <a:endCxn id="45" idx="2"/>
          </p:cNvCxnSpPr>
          <p:nvPr/>
        </p:nvCxnSpPr>
        <p:spPr bwMode="auto">
          <a:xfrm>
            <a:off x="2946400" y="2981325"/>
            <a:ext cx="1930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DD02DDA8-2311-412A-B930-E85E4D3CF702}"/>
              </a:ext>
            </a:extLst>
          </p:cNvPr>
          <p:cNvCxnSpPr/>
          <p:nvPr/>
        </p:nvCxnSpPr>
        <p:spPr bwMode="auto">
          <a:xfrm>
            <a:off x="2928938" y="3124200"/>
            <a:ext cx="43862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3A9900B-2929-412C-95D0-1C25E5314314}"/>
              </a:ext>
            </a:extLst>
          </p:cNvPr>
          <p:cNvCxnSpPr>
            <a:endCxn id="48" idx="4"/>
          </p:cNvCxnSpPr>
          <p:nvPr/>
        </p:nvCxnSpPr>
        <p:spPr bwMode="auto">
          <a:xfrm>
            <a:off x="2928938" y="3276600"/>
            <a:ext cx="66976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4059" name="Rectangle 52">
            <a:extLst>
              <a:ext uri="{FF2B5EF4-FFF2-40B4-BE49-F238E27FC236}">
                <a16:creationId xmlns:a16="http://schemas.microsoft.com/office/drawing/2014/main" id="{378A16F7-DBC9-41CD-8718-9F4D7FF97702}"/>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4E6B96F0-B827-4DCA-9477-3B1DE3840A8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Society – Universal Human Order</a:t>
            </a:r>
            <a:endParaRPr lang="en-IN" altLang="en-US"/>
          </a:p>
        </p:txBody>
      </p:sp>
      <p:sp>
        <p:nvSpPr>
          <p:cNvPr id="11267" name="Text Placeholder 2">
            <a:extLst>
              <a:ext uri="{FF2B5EF4-FFF2-40B4-BE49-F238E27FC236}">
                <a16:creationId xmlns:a16="http://schemas.microsoft.com/office/drawing/2014/main" id="{6553F674-72AB-48DD-9971-D4C450EFE320}"/>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buFont typeface="Symbol" pitchFamily="18" charset="2"/>
              <a:buNone/>
              <a:defRPr/>
            </a:pPr>
            <a:r>
              <a:rPr b="1">
                <a:latin typeface="Arial" charset="0"/>
                <a:cs typeface="Arial" charset="0"/>
              </a:rPr>
              <a:t>Human Goal (</a:t>
            </a:r>
            <a:r>
              <a:rPr sz="2800" err="1">
                <a:latin typeface="Kruti Dev 010" pitchFamily="2" charset="0"/>
              </a:rPr>
              <a:t>ekuo</a:t>
            </a:r>
            <a:r>
              <a:rPr sz="2800">
                <a:latin typeface="Kruti Dev 010" pitchFamily="2" charset="0"/>
              </a:rPr>
              <a:t> y{;</a:t>
            </a:r>
            <a:r>
              <a:rPr b="1">
                <a:latin typeface="Arial" charset="0"/>
                <a:cs typeface="Arial" charset="0"/>
              </a:rPr>
              <a:t>)</a:t>
            </a:r>
            <a:endParaRPr lang="en-IN">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lang="it-IT" b="1">
              <a:latin typeface="Arial" charset="0"/>
              <a:cs typeface="Arial" charset="0"/>
            </a:endParaRPr>
          </a:p>
          <a:p>
            <a:pPr>
              <a:buFont typeface="Symbol" pitchFamily="18" charset="2"/>
              <a:buNone/>
              <a:defRPr/>
            </a:pPr>
            <a:endParaRPr sz="3500" b="1">
              <a:latin typeface="Arial" charset="0"/>
              <a:cs typeface="Arial" charset="0"/>
            </a:endParaRPr>
          </a:p>
          <a:p>
            <a:pPr>
              <a:buFont typeface="Symbol" pitchFamily="18" charset="2"/>
              <a:buNone/>
              <a:defRPr/>
            </a:pPr>
            <a:r>
              <a:rPr b="1">
                <a:latin typeface="Arial" charset="0"/>
                <a:cs typeface="Arial" charset="0"/>
              </a:rPr>
              <a:t>Systems / Dimensions of </a:t>
            </a:r>
            <a:r>
              <a:rPr lang="en-GB" b="1">
                <a:latin typeface="Arial" charset="0"/>
                <a:cs typeface="Arial" charset="0"/>
              </a:rPr>
              <a:t>Human Order </a:t>
            </a:r>
            <a:r>
              <a:rPr lang="en-GB" b="1">
                <a:latin typeface="Kruti Dev 010" pitchFamily="2" charset="0"/>
                <a:cs typeface="Arial" charset="0"/>
              </a:rPr>
              <a:t>¼</a:t>
            </a:r>
            <a:r>
              <a:rPr lang="en-GB" sz="2800">
                <a:latin typeface="Kruti Dev 010" pitchFamily="2" charset="0"/>
              </a:rPr>
              <a:t>ekuoh; </a:t>
            </a:r>
            <a:r>
              <a:rPr lang="en-GB" sz="2800" err="1">
                <a:latin typeface="Kruti Dev 010" pitchFamily="2" charset="0"/>
              </a:rPr>
              <a:t>O;oLFkk</a:t>
            </a:r>
            <a:r>
              <a:rPr lang="en-GB" sz="2800">
                <a:latin typeface="Kruti Dev 010" pitchFamily="2" charset="0"/>
              </a:rPr>
              <a:t>&amp; </a:t>
            </a:r>
            <a:r>
              <a:rPr lang="en-GB" sz="2800" err="1">
                <a:latin typeface="Kruti Dev 010" pitchFamily="2" charset="0"/>
              </a:rPr>
              <a:t>vk;ke</a:t>
            </a:r>
            <a:r>
              <a:rPr b="1">
                <a:latin typeface="Kruti Dev 010" pitchFamily="2" charset="0"/>
                <a:cs typeface="Arial" charset="0"/>
              </a:rPr>
              <a:t>½</a:t>
            </a:r>
            <a:endParaRPr lang="en-IN">
              <a:latin typeface="Kruti Dev 010" pitchFamily="2" charset="0"/>
              <a:cs typeface="Arial" charset="0"/>
            </a:endParaRPr>
          </a:p>
          <a:p>
            <a:pPr lvl="1">
              <a:buFont typeface="Symbol" pitchFamily="18" charset="2"/>
              <a:buNone/>
              <a:defRPr/>
            </a:pPr>
            <a:r>
              <a:rPr>
                <a:latin typeface="Arial" charset="0"/>
                <a:cs typeface="Arial" charset="0"/>
              </a:rPr>
              <a:t>1. Education </a:t>
            </a:r>
            <a:r>
              <a:rPr lang="en-GB">
                <a:latin typeface="Arial" charset="0"/>
                <a:cs typeface="Arial" charset="0"/>
              </a:rPr>
              <a:t>–</a:t>
            </a:r>
            <a:r>
              <a:rPr>
                <a:latin typeface="Arial" charset="0"/>
                <a:cs typeface="Arial" charset="0"/>
              </a:rPr>
              <a:t> </a:t>
            </a:r>
            <a:r>
              <a:rPr err="1">
                <a:latin typeface="Arial" charset="0"/>
                <a:cs typeface="Arial" charset="0"/>
              </a:rPr>
              <a:t>Sanskar</a:t>
            </a:r>
            <a:r>
              <a:rPr>
                <a:latin typeface="Arial" charset="0"/>
                <a:cs typeface="Arial" charset="0"/>
              </a:rPr>
              <a:t>	 	- </a:t>
            </a:r>
            <a:r>
              <a:rPr sz="2800" err="1">
                <a:latin typeface="Kruti Dev 010" pitchFamily="2" charset="0"/>
              </a:rPr>
              <a:t>f”k</a:t>
            </a:r>
            <a:r>
              <a:rPr sz="2800">
                <a:latin typeface="Kruti Dev 010" pitchFamily="2" charset="0"/>
              </a:rPr>
              <a:t>{kk </a:t>
            </a:r>
            <a:r>
              <a:rPr sz="2800" err="1">
                <a:latin typeface="Kruti Dev 010" pitchFamily="2" charset="0"/>
              </a:rPr>
              <a:t>laLdkj</a:t>
            </a:r>
            <a:endParaRPr lang="en-IN" sz="2800">
              <a:latin typeface="Kruti Dev 010" pitchFamily="2" charset="0"/>
            </a:endParaRPr>
          </a:p>
          <a:p>
            <a:pPr lvl="1">
              <a:buFont typeface="Wingdings" pitchFamily="2" charset="2"/>
              <a:buNone/>
              <a:defRPr/>
            </a:pPr>
            <a:r>
              <a:rPr lang="en-GB">
                <a:latin typeface="Arial" charset="0"/>
                <a:cs typeface="Arial" charset="0"/>
              </a:rPr>
              <a:t>2. Health – Self-regulation  	- </a:t>
            </a:r>
            <a:r>
              <a:rPr lang="en-GB" sz="2800" err="1">
                <a:latin typeface="Kruti Dev 010" pitchFamily="2" charset="0"/>
              </a:rPr>
              <a:t>LokLF</a:t>
            </a:r>
            <a:r>
              <a:rPr lang="en-GB" sz="2800">
                <a:latin typeface="Kruti Dev 010" pitchFamily="2" charset="0"/>
              </a:rPr>
              <a:t>; </a:t>
            </a:r>
            <a:r>
              <a:rPr lang="en-GB" sz="2800" err="1">
                <a:latin typeface="Kruti Dev 010" pitchFamily="2" charset="0"/>
              </a:rPr>
              <a:t>la;e</a:t>
            </a:r>
            <a:endParaRPr lang="en-GB" sz="2800">
              <a:latin typeface="Kruti Dev 010" pitchFamily="2" charset="0"/>
            </a:endParaRPr>
          </a:p>
          <a:p>
            <a:pPr lvl="1">
              <a:buFont typeface="Wingdings" pitchFamily="2" charset="2"/>
              <a:buNone/>
              <a:defRPr/>
            </a:pPr>
            <a:r>
              <a:rPr lang="en-GB">
                <a:latin typeface="Arial" charset="0"/>
                <a:cs typeface="Arial" charset="0"/>
              </a:rPr>
              <a:t>3. Production – Work 	 	- </a:t>
            </a:r>
            <a:r>
              <a:rPr lang="en-GB" sz="2800" err="1">
                <a:latin typeface="Kruti Dev 010" pitchFamily="2" charset="0"/>
              </a:rPr>
              <a:t>mRiknu</a:t>
            </a:r>
            <a:r>
              <a:rPr lang="en-GB" sz="2800">
                <a:latin typeface="Kruti Dev 010" pitchFamily="2" charset="0"/>
              </a:rPr>
              <a:t> </a:t>
            </a:r>
            <a:r>
              <a:rPr lang="en-GB" sz="2800" err="1">
                <a:latin typeface="Kruti Dev 010" pitchFamily="2" charset="0"/>
              </a:rPr>
              <a:t>dk;Z</a:t>
            </a:r>
            <a:endParaRPr lang="en-GB" sz="2800">
              <a:latin typeface="Kruti Dev 010" pitchFamily="2" charset="0"/>
            </a:endParaRPr>
          </a:p>
          <a:p>
            <a:pPr lvl="1">
              <a:buFont typeface="Symbol" pitchFamily="18" charset="2"/>
              <a:buNone/>
              <a:defRPr/>
            </a:pPr>
            <a:r>
              <a:rPr>
                <a:latin typeface="Arial" charset="0"/>
                <a:cs typeface="Arial" charset="0"/>
              </a:rPr>
              <a:t>4. Justice – Preservation    	-</a:t>
            </a:r>
            <a:r>
              <a:rPr b="1">
                <a:latin typeface="Kruti Dev 010" pitchFamily="2" charset="0"/>
                <a:cs typeface="Arial" charset="0"/>
              </a:rPr>
              <a:t> </a:t>
            </a:r>
            <a:r>
              <a:rPr lang="en-GB" sz="2800" err="1">
                <a:latin typeface="Kruti Dev 010" pitchFamily="2" charset="0"/>
              </a:rPr>
              <a:t>U;k</a:t>
            </a:r>
            <a:r>
              <a:rPr lang="en-GB" sz="2800">
                <a:latin typeface="Kruti Dev 010" pitchFamily="2" charset="0"/>
              </a:rPr>
              <a:t>; </a:t>
            </a:r>
            <a:r>
              <a:rPr lang="en-GB" sz="2800" err="1">
                <a:latin typeface="Kruti Dev 010" pitchFamily="2" charset="0"/>
              </a:rPr>
              <a:t>lqj</a:t>
            </a:r>
            <a:r>
              <a:rPr lang="en-GB" sz="2800">
                <a:latin typeface="Kruti Dev 010" pitchFamily="2" charset="0"/>
              </a:rPr>
              <a:t>{kk</a:t>
            </a:r>
            <a:endParaRPr lang="en-IN" sz="2800">
              <a:latin typeface="Kruti Dev 010" pitchFamily="2" charset="0"/>
            </a:endParaRPr>
          </a:p>
          <a:p>
            <a:pPr lvl="1">
              <a:buFont typeface="Symbol" pitchFamily="18" charset="2"/>
              <a:buNone/>
              <a:defRPr/>
            </a:pPr>
            <a:r>
              <a:rPr>
                <a:latin typeface="Arial" charset="0"/>
                <a:cs typeface="Arial" charset="0"/>
              </a:rPr>
              <a:t>5. Exchange – Storage 		- </a:t>
            </a:r>
            <a:r>
              <a:rPr lang="en-GB" sz="2800" err="1">
                <a:latin typeface="Kruti Dev 010" pitchFamily="2" charset="0"/>
              </a:rPr>
              <a:t>fofue</a:t>
            </a:r>
            <a:r>
              <a:rPr lang="en-GB" sz="2800">
                <a:latin typeface="Kruti Dev 010" pitchFamily="2" charset="0"/>
              </a:rPr>
              <a:t>; </a:t>
            </a:r>
            <a:r>
              <a:rPr lang="en-GB" sz="2800" err="1">
                <a:latin typeface="Kruti Dev 010" pitchFamily="2" charset="0"/>
              </a:rPr>
              <a:t>dks’k</a:t>
            </a:r>
            <a:r>
              <a:rPr>
                <a:latin typeface="Arial" charset="0"/>
                <a:cs typeface="Arial" charset="0"/>
              </a:rPr>
              <a:t>	 </a:t>
            </a:r>
          </a:p>
          <a:p>
            <a:pPr lvl="1">
              <a:buFont typeface="Symbol" pitchFamily="18" charset="2"/>
              <a:buNone/>
              <a:defRPr/>
            </a:pPr>
            <a:endParaRPr sz="1700">
              <a:latin typeface="Arial" charset="0"/>
              <a:cs typeface="Arial" charset="0"/>
            </a:endParaRPr>
          </a:p>
          <a:p>
            <a:pPr>
              <a:buFont typeface="Symbol" pitchFamily="18" charset="2"/>
              <a:buNone/>
              <a:defRPr/>
            </a:pPr>
            <a:r>
              <a:rPr lang="it-IT" b="1"/>
              <a:t>Scope</a:t>
            </a:r>
            <a:r>
              <a:rPr lang="it-IT" b="1">
                <a:latin typeface="Kruti Dev 010" pitchFamily="2" charset="0"/>
              </a:rPr>
              <a:t> </a:t>
            </a:r>
            <a:r>
              <a:rPr lang="it-IT" b="1"/>
              <a:t>–</a:t>
            </a:r>
            <a:r>
              <a:rPr b="1">
                <a:latin typeface="Arial" charset="0"/>
              </a:rPr>
              <a:t>From Family Order to World Family Order (Universal Human Order)</a:t>
            </a:r>
            <a:endParaRPr lang="it-IT" b="1">
              <a:latin typeface="Arial" charset="0"/>
            </a:endParaRPr>
          </a:p>
          <a:p>
            <a:pPr>
              <a:buFont typeface="Symbol" pitchFamily="18" charset="2"/>
              <a:buNone/>
              <a:defRPr/>
            </a:pPr>
            <a:r>
              <a:rPr lang="it-IT"/>
              <a:t>Family – Family cluster – Village – Village cluster ... Nation ... World Family </a:t>
            </a:r>
          </a:p>
          <a:p>
            <a:pPr>
              <a:buFont typeface="Symbol" pitchFamily="18" charset="2"/>
              <a:buNone/>
              <a:defRPr/>
            </a:pPr>
            <a:r>
              <a:rPr lang="it-IT"/>
              <a:t>Order	  Order		  Order	    Order	     Order       Order</a:t>
            </a:r>
          </a:p>
          <a:p>
            <a:pPr>
              <a:buFont typeface="Symbol" pitchFamily="18" charset="2"/>
              <a:buNone/>
              <a:defRPr/>
            </a:pPr>
            <a:r>
              <a:rPr lang="it-IT" sz="1800" b="1"/>
              <a:t>~</a:t>
            </a:r>
            <a:r>
              <a:rPr lang="it-IT" sz="2400" b="1">
                <a:latin typeface="Kruti Dev 010" pitchFamily="2" charset="0"/>
                <a:cs typeface="Arial" charset="0"/>
              </a:rPr>
              <a:t>10</a:t>
            </a:r>
            <a:r>
              <a:rPr lang="it-IT" sz="2400" b="1" baseline="30000">
                <a:latin typeface="Kruti Dev 010" pitchFamily="2" charset="0"/>
                <a:cs typeface="Arial" charset="0"/>
              </a:rPr>
              <a:t>1</a:t>
            </a:r>
            <a:r>
              <a:rPr lang="it-IT" sz="2400" b="1">
                <a:latin typeface="Kruti Dev 010" pitchFamily="2" charset="0"/>
                <a:cs typeface="Arial" charset="0"/>
              </a:rPr>
              <a:t>		</a:t>
            </a:r>
            <a:r>
              <a:rPr lang="it-IT" sz="2400" b="1"/>
              <a:t> </a:t>
            </a:r>
            <a:r>
              <a:rPr lang="it-IT" sz="1800" b="1"/>
              <a:t>~</a:t>
            </a:r>
            <a:r>
              <a:rPr lang="it-IT" sz="2400" b="1">
                <a:latin typeface="Kruti Dev 010" pitchFamily="2" charset="0"/>
                <a:cs typeface="Arial" charset="0"/>
              </a:rPr>
              <a:t>10</a:t>
            </a:r>
            <a:r>
              <a:rPr lang="it-IT" sz="2400" b="1" baseline="30000">
                <a:latin typeface="Kruti Dev 010" pitchFamily="2" charset="0"/>
                <a:cs typeface="Arial" charset="0"/>
              </a:rPr>
              <a:t>2</a:t>
            </a:r>
            <a:r>
              <a:rPr lang="it-IT" sz="2400" b="1">
                <a:latin typeface="Kruti Dev 010" pitchFamily="2" charset="0"/>
                <a:cs typeface="Arial" charset="0"/>
              </a:rPr>
              <a:t>						</a:t>
            </a:r>
            <a:r>
              <a:rPr lang="it-IT" sz="2400" b="1"/>
              <a:t> </a:t>
            </a:r>
            <a:r>
              <a:rPr lang="it-IT" sz="1800" b="1"/>
              <a:t>~</a:t>
            </a:r>
            <a:r>
              <a:rPr lang="it-IT" sz="2400" b="1">
                <a:latin typeface="Kruti Dev 010" pitchFamily="2" charset="0"/>
                <a:cs typeface="Arial" charset="0"/>
              </a:rPr>
              <a:t>10</a:t>
            </a:r>
            <a:r>
              <a:rPr lang="it-IT" sz="2400" b="1" baseline="30000">
                <a:latin typeface="Kruti Dev 010" pitchFamily="2" charset="0"/>
                <a:cs typeface="Arial" charset="0"/>
              </a:rPr>
              <a:t>10</a:t>
            </a:r>
          </a:p>
        </p:txBody>
      </p:sp>
      <p:grpSp>
        <p:nvGrpSpPr>
          <p:cNvPr id="45060" name="Group 29">
            <a:extLst>
              <a:ext uri="{FF2B5EF4-FFF2-40B4-BE49-F238E27FC236}">
                <a16:creationId xmlns:a16="http://schemas.microsoft.com/office/drawing/2014/main" id="{D60F6EEF-146C-4F2C-9286-7B3D25626191}"/>
              </a:ext>
            </a:extLst>
          </p:cNvPr>
          <p:cNvGrpSpPr>
            <a:grpSpLocks/>
          </p:cNvGrpSpPr>
          <p:nvPr/>
        </p:nvGrpSpPr>
        <p:grpSpPr bwMode="auto">
          <a:xfrm>
            <a:off x="1525588" y="1058863"/>
            <a:ext cx="2379662" cy="1379537"/>
            <a:chOff x="1620" y="990600"/>
            <a:chExt cx="2380035" cy="1379387"/>
          </a:xfrm>
        </p:grpSpPr>
        <p:sp>
          <p:nvSpPr>
            <p:cNvPr id="4" name="Down Arrow 3">
              <a:extLst>
                <a:ext uri="{FF2B5EF4-FFF2-40B4-BE49-F238E27FC236}">
                  <a16:creationId xmlns:a16="http://schemas.microsoft.com/office/drawing/2014/main" id="{1C4A175F-C81C-4F93-9D61-64DB6D95D5CF}"/>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5075" name="TextBox 17">
              <a:extLst>
                <a:ext uri="{FF2B5EF4-FFF2-40B4-BE49-F238E27FC236}">
                  <a16:creationId xmlns:a16="http://schemas.microsoft.com/office/drawing/2014/main" id="{AF2C4774-1616-4BC3-A2D5-B2787F93F0F8}"/>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45076" name="TextBox 18">
              <a:extLst>
                <a:ext uri="{FF2B5EF4-FFF2-40B4-BE49-F238E27FC236}">
                  <a16:creationId xmlns:a16="http://schemas.microsoft.com/office/drawing/2014/main" id="{137FA978-D4E0-47D0-B765-51595B120A53}"/>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45061" name="Group 31">
            <a:extLst>
              <a:ext uri="{FF2B5EF4-FFF2-40B4-BE49-F238E27FC236}">
                <a16:creationId xmlns:a16="http://schemas.microsoft.com/office/drawing/2014/main" id="{567BA2F2-D312-44A7-BA11-FECBE3C28185}"/>
              </a:ext>
            </a:extLst>
          </p:cNvPr>
          <p:cNvGrpSpPr>
            <a:grpSpLocks/>
          </p:cNvGrpSpPr>
          <p:nvPr/>
        </p:nvGrpSpPr>
        <p:grpSpPr bwMode="auto">
          <a:xfrm>
            <a:off x="4133850" y="1058863"/>
            <a:ext cx="2038350" cy="1379537"/>
            <a:chOff x="2610255" y="990600"/>
            <a:chExt cx="2037945" cy="1379387"/>
          </a:xfrm>
        </p:grpSpPr>
        <p:sp>
          <p:nvSpPr>
            <p:cNvPr id="10" name="Down Arrow 9">
              <a:extLst>
                <a:ext uri="{FF2B5EF4-FFF2-40B4-BE49-F238E27FC236}">
                  <a16:creationId xmlns:a16="http://schemas.microsoft.com/office/drawing/2014/main" id="{B5259125-3692-4B01-871E-E66C716BB47D}"/>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5072" name="TextBox 19">
              <a:extLst>
                <a:ext uri="{FF2B5EF4-FFF2-40B4-BE49-F238E27FC236}">
                  <a16:creationId xmlns:a16="http://schemas.microsoft.com/office/drawing/2014/main" id="{CB82F576-1508-449E-8D49-7D80658768B5}"/>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45073" name="TextBox 20">
              <a:extLst>
                <a:ext uri="{FF2B5EF4-FFF2-40B4-BE49-F238E27FC236}">
                  <a16:creationId xmlns:a16="http://schemas.microsoft.com/office/drawing/2014/main" id="{70E9E8A6-AD6C-475C-B031-E9D46EFA7CBB}"/>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45062" name="Group 33">
            <a:extLst>
              <a:ext uri="{FF2B5EF4-FFF2-40B4-BE49-F238E27FC236}">
                <a16:creationId xmlns:a16="http://schemas.microsoft.com/office/drawing/2014/main" id="{478D8715-1FC6-4B9B-80CD-F43834E4F4F1}"/>
              </a:ext>
            </a:extLst>
          </p:cNvPr>
          <p:cNvGrpSpPr>
            <a:grpSpLocks/>
          </p:cNvGrpSpPr>
          <p:nvPr/>
        </p:nvGrpSpPr>
        <p:grpSpPr bwMode="auto">
          <a:xfrm>
            <a:off x="6459538" y="1058863"/>
            <a:ext cx="1998662" cy="1379537"/>
            <a:chOff x="4935165" y="990600"/>
            <a:chExt cx="1999035" cy="1379387"/>
          </a:xfrm>
        </p:grpSpPr>
        <p:sp>
          <p:nvSpPr>
            <p:cNvPr id="11" name="Down Arrow 10">
              <a:extLst>
                <a:ext uri="{FF2B5EF4-FFF2-40B4-BE49-F238E27FC236}">
                  <a16:creationId xmlns:a16="http://schemas.microsoft.com/office/drawing/2014/main" id="{CE5D13BF-B90F-4D4E-9502-D6EF05FF180A}"/>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5069" name="TextBox 21">
              <a:extLst>
                <a:ext uri="{FF2B5EF4-FFF2-40B4-BE49-F238E27FC236}">
                  <a16:creationId xmlns:a16="http://schemas.microsoft.com/office/drawing/2014/main" id="{22340315-9CF5-4E19-859D-53FF96E1C8A2}"/>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45070" name="TextBox 22">
              <a:extLst>
                <a:ext uri="{FF2B5EF4-FFF2-40B4-BE49-F238E27FC236}">
                  <a16:creationId xmlns:a16="http://schemas.microsoft.com/office/drawing/2014/main" id="{D0A3113F-FD2C-489D-9C44-DC47043C6669}"/>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5063" name="Rectangle 19">
            <a:extLst>
              <a:ext uri="{FF2B5EF4-FFF2-40B4-BE49-F238E27FC236}">
                <a16:creationId xmlns:a16="http://schemas.microsoft.com/office/drawing/2014/main" id="{55B84B1D-F4BF-42FC-90B1-735C77A71A65}"/>
              </a:ext>
            </a:extLst>
          </p:cNvPr>
          <p:cNvSpPr>
            <a:spLocks noChangeArrowheads="1"/>
          </p:cNvSpPr>
          <p:nvPr/>
        </p:nvSpPr>
        <p:spPr bwMode="auto">
          <a:xfrm>
            <a:off x="2763838" y="16764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grpSp>
        <p:nvGrpSpPr>
          <p:cNvPr id="45064" name="Group 34">
            <a:extLst>
              <a:ext uri="{FF2B5EF4-FFF2-40B4-BE49-F238E27FC236}">
                <a16:creationId xmlns:a16="http://schemas.microsoft.com/office/drawing/2014/main" id="{A4BF9AB9-3AD4-4E96-9A9B-39895D913221}"/>
              </a:ext>
            </a:extLst>
          </p:cNvPr>
          <p:cNvGrpSpPr>
            <a:grpSpLocks/>
          </p:cNvGrpSpPr>
          <p:nvPr/>
        </p:nvGrpSpPr>
        <p:grpSpPr bwMode="auto">
          <a:xfrm>
            <a:off x="8647113" y="1060450"/>
            <a:ext cx="2362200" cy="1655763"/>
            <a:chOff x="7123890" y="990600"/>
            <a:chExt cx="1981200" cy="1656315"/>
          </a:xfrm>
        </p:grpSpPr>
        <p:sp>
          <p:nvSpPr>
            <p:cNvPr id="22" name="Down Arrow 11">
              <a:extLst>
                <a:ext uri="{FF2B5EF4-FFF2-40B4-BE49-F238E27FC236}">
                  <a16:creationId xmlns:a16="http://schemas.microsoft.com/office/drawing/2014/main" id="{1560B5CE-507E-472F-A070-16B58FDB9362}"/>
                </a:ext>
              </a:extLst>
            </p:cNvPr>
            <p:cNvSpPr/>
            <p:nvPr/>
          </p:nvSpPr>
          <p:spPr>
            <a:xfrm>
              <a:off x="8021288" y="1676629"/>
              <a:ext cx="151785"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45066" name="TextBox 23">
              <a:extLst>
                <a:ext uri="{FF2B5EF4-FFF2-40B4-BE49-F238E27FC236}">
                  <a16:creationId xmlns:a16="http://schemas.microsoft.com/office/drawing/2014/main" id="{1DA939A7-15C5-44FF-BD73-6EF2E784FE75}"/>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45067" name="TextBox 24">
              <a:extLst>
                <a:ext uri="{FF2B5EF4-FFF2-40B4-BE49-F238E27FC236}">
                  <a16:creationId xmlns:a16="http://schemas.microsoft.com/office/drawing/2014/main" id="{A1DB7981-0550-4FAB-A148-82DB6BD2A35E}"/>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a:extLst>
              <a:ext uri="{FF2B5EF4-FFF2-40B4-BE49-F238E27FC236}">
                <a16:creationId xmlns:a16="http://schemas.microsoft.com/office/drawing/2014/main" id="{A9D7AE73-D623-4430-8994-162E1ECB8C23}"/>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Scope		Example in India	Education   Health   Justice    Production    etc.</a:t>
            </a:r>
          </a:p>
        </p:txBody>
      </p:sp>
      <p:sp>
        <p:nvSpPr>
          <p:cNvPr id="46083" name="Text Placeholder 2">
            <a:extLst>
              <a:ext uri="{FF2B5EF4-FFF2-40B4-BE49-F238E27FC236}">
                <a16:creationId xmlns:a16="http://schemas.microsoft.com/office/drawing/2014/main" id="{BCCCDE8D-9334-494C-A90A-939289E3E002}"/>
              </a:ext>
            </a:extLst>
          </p:cNvPr>
          <p:cNvSpPr>
            <a:spLocks noGrp="1" noChangeArrowheads="1"/>
          </p:cNvSpPr>
          <p:nvPr>
            <p:ph type="body" sz="quarter" idx="13"/>
          </p:nvPr>
        </p:nvSpPr>
        <p:spPr bwMode="auto">
          <a:xfrm>
            <a:off x="0" y="609600"/>
            <a:ext cx="12192000" cy="6248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p>
            <a:pPr>
              <a:buFont typeface="Symbol" pitchFamily="18" charset="2"/>
              <a:buNone/>
            </a:pPr>
            <a:r>
              <a:rPr altLang="en-US" dirty="0"/>
              <a:t>Individual	131 Crore (2020)	Individuals with right understanding, right feeling and thought</a:t>
            </a:r>
          </a:p>
          <a:p>
            <a:pPr>
              <a:buFont typeface="Symbol" pitchFamily="18" charset="2"/>
              <a:buNone/>
            </a:pPr>
            <a:r>
              <a:rPr lang="en-US" altLang="en-US" dirty="0"/>
              <a:t>						</a:t>
            </a:r>
            <a:r>
              <a:rPr altLang="en-US" dirty="0"/>
              <a:t>responsible for oneself and participate meaningfully</a:t>
            </a:r>
          </a:p>
          <a:p>
            <a:pPr>
              <a:buFont typeface="Symbol" pitchFamily="18" charset="2"/>
              <a:buNone/>
            </a:pPr>
            <a:r>
              <a:rPr lang="en-US" altLang="en-US" dirty="0"/>
              <a:t>						</a:t>
            </a:r>
            <a:r>
              <a:rPr altLang="en-US" dirty="0"/>
              <a:t>in the larger order</a:t>
            </a:r>
          </a:p>
          <a:p>
            <a:pPr>
              <a:buFont typeface="Symbol" pitchFamily="18" charset="2"/>
              <a:buNone/>
            </a:pPr>
            <a:endParaRPr altLang="en-US" dirty="0"/>
          </a:p>
          <a:p>
            <a:pPr>
              <a:buFont typeface="Symbol" pitchFamily="18" charset="2"/>
              <a:buNone/>
            </a:pPr>
            <a:r>
              <a:rPr altLang="en-US" dirty="0"/>
              <a:t>1-Family	25 Crore families	Families of happy individuals work for common family goal, </a:t>
            </a:r>
          </a:p>
          <a:p>
            <a:pPr>
              <a:buFont typeface="Symbol" pitchFamily="18" charset="2"/>
              <a:buNone/>
            </a:pPr>
            <a:r>
              <a:rPr lang="en-US" altLang="en-US" dirty="0"/>
              <a:t>						</a:t>
            </a:r>
            <a:r>
              <a:rPr altLang="en-US" dirty="0"/>
              <a:t>ensure mutual happiness and </a:t>
            </a:r>
            <a:r>
              <a:rPr lang="en-IN" altLang="en-US" dirty="0"/>
              <a:t>prosperity in family</a:t>
            </a:r>
          </a:p>
          <a:p>
            <a:pPr>
              <a:buFont typeface="Symbol" pitchFamily="18" charset="2"/>
              <a:buNone/>
            </a:pPr>
            <a:endParaRPr lang="hi-IN" altLang="en-US" dirty="0"/>
          </a:p>
          <a:p>
            <a:pPr>
              <a:buFont typeface="Symbol" pitchFamily="18" charset="2"/>
              <a:buNone/>
            </a:pPr>
            <a:r>
              <a:rPr altLang="en-US" dirty="0"/>
              <a:t>2-Family Cluster				Happy and prosperous families work for common societal goal</a:t>
            </a:r>
            <a:endParaRPr lang="hi-IN" altLang="en-US" dirty="0"/>
          </a:p>
          <a:p>
            <a:pPr>
              <a:buFont typeface="Symbol" pitchFamily="18" charset="2"/>
              <a:buNone/>
            </a:pPr>
            <a:r>
              <a:rPr altLang="en-US" dirty="0"/>
              <a:t>3-Village	7 Lakh</a:t>
            </a:r>
            <a:r>
              <a:rPr lang="en-IN" altLang="en-US" dirty="0"/>
              <a:t>	villages		Crucial for societal  harmony</a:t>
            </a:r>
          </a:p>
          <a:p>
            <a:pPr>
              <a:buFont typeface="Symbol" pitchFamily="18" charset="2"/>
              <a:buNone/>
            </a:pPr>
            <a:r>
              <a:rPr lang="en-IN" altLang="en-US" dirty="0"/>
              <a:t>						Large% of needs, goals fulfilled at the village level</a:t>
            </a:r>
          </a:p>
          <a:p>
            <a:pPr>
              <a:buFont typeface="Symbol" pitchFamily="18" charset="2"/>
              <a:buNone/>
            </a:pPr>
            <a:r>
              <a:rPr lang="en-IN" altLang="en-US" dirty="0"/>
              <a:t>						Smaller% of the needs, goals to be fulfilled by higher levels</a:t>
            </a:r>
          </a:p>
          <a:p>
            <a:pPr>
              <a:buFont typeface="Symbol" pitchFamily="18" charset="2"/>
              <a:buNone/>
            </a:pPr>
            <a:endParaRPr lang="hi-IN" altLang="en-US" dirty="0"/>
          </a:p>
          <a:p>
            <a:pPr>
              <a:buFont typeface="Symbol" pitchFamily="18" charset="2"/>
              <a:buNone/>
            </a:pPr>
            <a:r>
              <a:rPr altLang="en-US" dirty="0"/>
              <a:t>4-City / Village Cluster</a:t>
            </a:r>
            <a:endParaRPr lang="hi-IN" altLang="en-US" dirty="0"/>
          </a:p>
          <a:p>
            <a:pPr>
              <a:buFont typeface="Symbol" pitchFamily="18" charset="2"/>
              <a:buNone/>
            </a:pPr>
            <a:r>
              <a:rPr altLang="en-US" dirty="0"/>
              <a:t>5-Region	</a:t>
            </a:r>
            <a:endParaRPr lang="hi-IN" altLang="en-US" dirty="0"/>
          </a:p>
          <a:p>
            <a:pPr>
              <a:buFont typeface="Symbol" pitchFamily="18" charset="2"/>
              <a:buNone/>
            </a:pPr>
            <a:r>
              <a:rPr altLang="en-US" dirty="0"/>
              <a:t>6-Mandal</a:t>
            </a:r>
            <a:endParaRPr lang="hi-IN" altLang="en-US" dirty="0"/>
          </a:p>
          <a:p>
            <a:pPr>
              <a:buFont typeface="Symbol" pitchFamily="18" charset="2"/>
              <a:buNone/>
            </a:pPr>
            <a:r>
              <a:rPr lang="en-IN" altLang="en-US" dirty="0"/>
              <a:t>7-Mandal Cluster</a:t>
            </a:r>
            <a:endParaRPr lang="hi-IN" altLang="en-US" dirty="0"/>
          </a:p>
          <a:p>
            <a:pPr>
              <a:buFont typeface="Symbol" pitchFamily="18" charset="2"/>
              <a:buNone/>
            </a:pPr>
            <a:r>
              <a:rPr altLang="en-US" dirty="0"/>
              <a:t>8-State			</a:t>
            </a:r>
            <a:endParaRPr lang="hi-IN" altLang="en-US" dirty="0"/>
          </a:p>
          <a:p>
            <a:pPr>
              <a:buFont typeface="Symbol" pitchFamily="18" charset="2"/>
              <a:buNone/>
            </a:pPr>
            <a:r>
              <a:rPr altLang="en-US" dirty="0"/>
              <a:t>9-Nation				Nation is in harmony and </a:t>
            </a:r>
          </a:p>
          <a:p>
            <a:pPr>
              <a:buFont typeface="Symbol" pitchFamily="18" charset="2"/>
              <a:buNone/>
            </a:pPr>
            <a:r>
              <a:rPr lang="en-US" altLang="en-US" dirty="0"/>
              <a:t>						Nation </a:t>
            </a:r>
            <a:r>
              <a:rPr altLang="en-US" dirty="0"/>
              <a:t>participates in ensuring harmony with other nations</a:t>
            </a:r>
          </a:p>
          <a:p>
            <a:pPr>
              <a:buFont typeface="Symbol" pitchFamily="18" charset="2"/>
              <a:buNone/>
            </a:pPr>
            <a:r>
              <a:rPr altLang="en-US" dirty="0"/>
              <a:t>10-World				Humane society: undivided family (feeling of relationship in all, for all)</a:t>
            </a:r>
          </a:p>
          <a:p>
            <a:pPr>
              <a:buFont typeface="Symbol" pitchFamily="18" charset="2"/>
              <a:buNone/>
            </a:pPr>
            <a:r>
              <a:rPr altLang="en-US" dirty="0"/>
              <a:t>						&amp; universal human order (human goal is fulfilled for all gen after gen)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0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08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608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6083">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08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083">
                                            <p:txEl>
                                              <p:pRg st="10" end="1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08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6083">
                                            <p:txEl>
                                              <p:pRg st="13" end="1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6083">
                                            <p:txEl>
                                              <p:pRg st="14" end="1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6083">
                                            <p:txEl>
                                              <p:pRg st="15" end="1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6083">
                                            <p:txEl>
                                              <p:pRg st="16" end="1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6083">
                                            <p:txEl>
                                              <p:pRg st="17" end="1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6083">
                                            <p:txEl>
                                              <p:pRg st="18" end="1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6083">
                                            <p:txEl>
                                              <p:pRg st="19" end="1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6083">
                                            <p:txEl>
                                              <p:pRg st="20" end="2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F1B8884A-E9A8-457B-A259-EA823F0B00E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Scope: Example in Bhutan 2016</a:t>
            </a:r>
          </a:p>
        </p:txBody>
      </p:sp>
      <p:sp>
        <p:nvSpPr>
          <p:cNvPr id="47107" name="Text Placeholder 2">
            <a:extLst>
              <a:ext uri="{FF2B5EF4-FFF2-40B4-BE49-F238E27FC236}">
                <a16:creationId xmlns:a16="http://schemas.microsoft.com/office/drawing/2014/main" id="{92E700DD-FC46-43B0-A5E0-18329B323CFE}"/>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a:t>Individual			7.8 lakhs</a:t>
            </a:r>
          </a:p>
          <a:p>
            <a:pPr>
              <a:buFont typeface="Symbol" pitchFamily="18" charset="2"/>
              <a:buNone/>
            </a:pPr>
            <a:endParaRPr altLang="en-US"/>
          </a:p>
          <a:p>
            <a:pPr>
              <a:buFont typeface="Symbol" pitchFamily="18" charset="2"/>
              <a:buNone/>
            </a:pPr>
            <a:r>
              <a:rPr altLang="en-US"/>
              <a:t>1-Family			56,000 households</a:t>
            </a:r>
          </a:p>
          <a:p>
            <a:pPr>
              <a:buFont typeface="Symbol" pitchFamily="18" charset="2"/>
              <a:buNone/>
            </a:pPr>
            <a:r>
              <a:rPr altLang="en-US"/>
              <a:t>2-Village			4,500				</a:t>
            </a:r>
          </a:p>
          <a:p>
            <a:pPr>
              <a:buFont typeface="Symbol" pitchFamily="18" charset="2"/>
              <a:buNone/>
            </a:pPr>
            <a:r>
              <a:rPr altLang="en-US"/>
              <a:t>	Thromdes (muncipality)</a:t>
            </a:r>
          </a:p>
          <a:p>
            <a:pPr>
              <a:buFont typeface="Symbol" pitchFamily="18" charset="2"/>
              <a:buNone/>
            </a:pPr>
            <a:r>
              <a:rPr altLang="en-US"/>
              <a:t>3-Chiwog (village cluster)	1,044</a:t>
            </a:r>
          </a:p>
          <a:p>
            <a:pPr>
              <a:buFont typeface="Symbol" pitchFamily="18" charset="2"/>
              <a:buNone/>
            </a:pPr>
            <a:r>
              <a:rPr altLang="en-US"/>
              <a:t>4-Gewog (village block)	205	(avg. 230 km² / Gewog)</a:t>
            </a:r>
          </a:p>
          <a:p>
            <a:pPr>
              <a:buFont typeface="Symbol" pitchFamily="18" charset="2"/>
              <a:buNone/>
            </a:pPr>
            <a:r>
              <a:rPr altLang="en-US"/>
              <a:t>	Dunkhag (sub district)</a:t>
            </a:r>
          </a:p>
          <a:p>
            <a:pPr>
              <a:buFont typeface="Symbol" pitchFamily="18" charset="2"/>
              <a:buNone/>
            </a:pPr>
            <a:r>
              <a:rPr altLang="en-US"/>
              <a:t>5-Dzongkhag (district)		20</a:t>
            </a:r>
          </a:p>
          <a:p>
            <a:pPr>
              <a:buFont typeface="Symbol" pitchFamily="18" charset="2"/>
              <a:buNone/>
            </a:pPr>
            <a:r>
              <a:rPr altLang="en-US"/>
              <a:t>6-Nation Family		1</a:t>
            </a:r>
          </a:p>
          <a:p>
            <a:pPr>
              <a:buFont typeface="Symbol" pitchFamily="18" charset="2"/>
              <a:buNone/>
            </a:pPr>
            <a:endParaRPr altLang="en-US"/>
          </a:p>
          <a:p>
            <a:pPr>
              <a:buFont typeface="Symbol" pitchFamily="18" charset="2"/>
              <a:buNone/>
            </a:pPr>
            <a:r>
              <a:rPr altLang="en-US"/>
              <a:t>World Family</a:t>
            </a:r>
          </a:p>
          <a:p>
            <a:pPr>
              <a:buFont typeface="Symbol" pitchFamily="18" charset="2"/>
              <a:buNone/>
            </a:pPr>
            <a:endParaRPr altLang="en-US"/>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a:extLst>
              <a:ext uri="{FF2B5EF4-FFF2-40B4-BE49-F238E27FC236}">
                <a16:creationId xmlns:a16="http://schemas.microsoft.com/office/drawing/2014/main" id="{9CDDE453-2F53-430C-A2F6-619A1C6F0C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a:extLst>
              <a:ext uri="{FF2B5EF4-FFF2-40B4-BE49-F238E27FC236}">
                <a16:creationId xmlns:a16="http://schemas.microsoft.com/office/drawing/2014/main" id="{045B220B-D39A-4E61-9319-2E03F055183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3" name="Text Placeholder 2">
            <a:extLst>
              <a:ext uri="{FF2B5EF4-FFF2-40B4-BE49-F238E27FC236}">
                <a16:creationId xmlns:a16="http://schemas.microsoft.com/office/drawing/2014/main" id="{45DEBC14-2C23-446B-8506-8416DD49A8B5}"/>
              </a:ext>
            </a:extLst>
          </p:cNvPr>
          <p:cNvSpPr>
            <a:spLocks noGrp="1"/>
          </p:cNvSpPr>
          <p:nvPr>
            <p:ph type="body" sz="quarter" idx="13"/>
          </p:nvPr>
        </p:nvSpPr>
        <p:spPr/>
        <p:txBody>
          <a:bodyPr>
            <a:normAutofit fontScale="92500" lnSpcReduction="10000"/>
          </a:bodyPr>
          <a:lstStyle/>
          <a:p>
            <a:pPr>
              <a:buFont typeface="Symbol" pitchFamily="18" charset="2"/>
              <a:buNone/>
              <a:defRPr/>
            </a:pPr>
            <a:r>
              <a:t>A society is composed of families living together, in a relationship of mutual fulfillment. They have a common goal, which is:</a:t>
            </a:r>
          </a:p>
          <a:p>
            <a:pPr marL="914400" lvl="2" indent="-457200">
              <a:buFont typeface="+mj-lt"/>
              <a:buAutoNum type="arabicPeriod"/>
              <a:defRPr/>
            </a:pPr>
            <a:r>
              <a:t>Right understanding &amp; right feeling (happiness) in every individual</a:t>
            </a:r>
          </a:p>
          <a:p>
            <a:pPr marL="914400" lvl="2" indent="-457200">
              <a:buFont typeface="+mj-lt"/>
              <a:buAutoNum type="arabicPeriod"/>
              <a:defRPr/>
            </a:pPr>
            <a:r>
              <a:t>Prosperity in every family</a:t>
            </a:r>
          </a:p>
          <a:p>
            <a:pPr marL="914400" lvl="2" indent="-457200">
              <a:buFont typeface="+mj-lt"/>
              <a:buAutoNum type="arabicPeriod"/>
              <a:defRPr/>
            </a:pPr>
            <a:r>
              <a:t>Fearlessness (trust) in society</a:t>
            </a:r>
          </a:p>
          <a:p>
            <a:pPr marL="914400" lvl="2" indent="-457200">
              <a:buFont typeface="+mj-lt"/>
              <a:buAutoNum type="arabicPeriod"/>
              <a:defRPr/>
            </a:pPr>
            <a:r>
              <a:t>Co-existence (mutual fulfilment) in nature/existence</a:t>
            </a:r>
          </a:p>
          <a:p>
            <a:pPr>
              <a:buFont typeface="Symbol" pitchFamily="18" charset="2"/>
              <a:buNone/>
              <a:defRPr/>
            </a:pPr>
            <a:r>
              <a:rPr sz="1200"/>
              <a:t> </a:t>
            </a:r>
          </a:p>
          <a:p>
            <a:pPr>
              <a:buFont typeface="Symbol" pitchFamily="18" charset="2"/>
              <a:buNone/>
              <a:defRPr/>
            </a:pPr>
            <a:r>
              <a:t>The family is the basic unit in society, i.e. society is composed of family, group of families, village family, group of village families, town family… and so on, where every individual is responsible or self-disciplined and self motivated by common values, participating in the larger order toward a common human goal</a:t>
            </a:r>
          </a:p>
          <a:p>
            <a:pPr>
              <a:buFont typeface="Symbol" pitchFamily="18" charset="2"/>
              <a:buNone/>
              <a:defRPr/>
            </a:pPr>
            <a:r>
              <a:rPr sz="1200"/>
              <a:t> </a:t>
            </a:r>
          </a:p>
          <a:p>
            <a:pPr>
              <a:buFont typeface="Symbol" pitchFamily="18" charset="2"/>
              <a:buNone/>
              <a:defRPr/>
            </a:pPr>
            <a:r>
              <a:t>Through the participation of every family in the society, in the 5 dimensions or social systems, the common human goal is fulfilled for all</a:t>
            </a:r>
          </a:p>
          <a:p>
            <a:pPr lvl="2">
              <a:buFont typeface="Symbol" pitchFamily="18" charset="2"/>
              <a:buNone/>
              <a:defRPr/>
            </a:pPr>
            <a:r>
              <a:rPr>
                <a:latin typeface="Arial" charset="0"/>
                <a:cs typeface="Arial" charset="0"/>
              </a:rPr>
              <a:t>– from family order to world family order</a:t>
            </a:r>
          </a:p>
          <a:p>
            <a:pPr lvl="2">
              <a:buFont typeface="Symbol" pitchFamily="18" charset="2"/>
              <a:buNone/>
              <a:defRPr/>
            </a:pPr>
            <a:r>
              <a:rPr>
                <a:latin typeface="Arial" charset="0"/>
                <a:cs typeface="Arial" charset="0"/>
              </a:rPr>
              <a:t>– generation after generation</a:t>
            </a:r>
          </a:p>
          <a:p>
            <a:pPr>
              <a:buFont typeface="Symbol" pitchFamily="18" charset="2"/>
              <a:buNone/>
              <a:defRPr/>
            </a:pPr>
            <a:endParaRPr sz="3500"/>
          </a:p>
          <a:p>
            <a:pPr>
              <a:buFont typeface="Symbol" pitchFamily="18" charset="2"/>
              <a:buNone/>
              <a:defRPr/>
            </a:pPr>
            <a:r>
              <a:rPr>
                <a:solidFill>
                  <a:srgbClr val="FF0000"/>
                </a:solidFill>
              </a:rPr>
              <a:t>[the current civilization is largely based on the assumption that human being = body, happiness is derived primarily from sensual pleasure &amp; feeling from other; and hence accumulation of physical facility, domination and exploitation is at the core of the socio-economic systems]</a:t>
            </a:r>
          </a:p>
        </p:txBody>
      </p:sp>
      <p:sp>
        <p:nvSpPr>
          <p:cNvPr id="48132" name="Rectangle 3">
            <a:extLst>
              <a:ext uri="{FF2B5EF4-FFF2-40B4-BE49-F238E27FC236}">
                <a16:creationId xmlns:a16="http://schemas.microsoft.com/office/drawing/2014/main" id="{3BEBE4B9-5066-4500-8959-79B63C69F0C7}"/>
              </a:ext>
            </a:extLst>
          </p:cNvPr>
          <p:cNvSpPr>
            <a:spLocks noChangeArrowheads="1"/>
          </p:cNvSpPr>
          <p:nvPr/>
        </p:nvSpPr>
        <p:spPr bwMode="auto">
          <a:xfrm>
            <a:off x="8534400" y="4240213"/>
            <a:ext cx="2286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sz="1400">
                <a:solidFill>
                  <a:srgbClr val="000000"/>
                </a:solidFill>
                <a:cs typeface="Arial" panose="020B0604020202020204" pitchFamily="34" charset="0"/>
              </a:rPr>
              <a:t>1. Education – Sanskar</a:t>
            </a:r>
            <a:endParaRPr lang="en-US" altLang="en-US" sz="1400" b="1">
              <a:solidFill>
                <a:srgbClr val="000000"/>
              </a:solidFill>
              <a:latin typeface="Kruti Dev 010" pitchFamily="2" charset="0"/>
              <a:cs typeface="Arial" panose="020B0604020202020204" pitchFamily="34" charset="0"/>
            </a:endParaRPr>
          </a:p>
          <a:p>
            <a:pPr eaLnBrk="1" hangingPunct="1">
              <a:buFont typeface="Wingdings" panose="05000000000000000000" pitchFamily="2" charset="2"/>
              <a:buNone/>
            </a:pPr>
            <a:r>
              <a:rPr lang="en-US" altLang="en-US" sz="1400">
                <a:solidFill>
                  <a:srgbClr val="000000"/>
                </a:solidFill>
                <a:cs typeface="Arial" panose="020B0604020202020204" pitchFamily="34" charset="0"/>
              </a:rPr>
              <a:t>2. Health – Self-regulation</a:t>
            </a:r>
            <a:endParaRPr lang="en-US" altLang="en-US" sz="1400" b="1">
              <a:solidFill>
                <a:srgbClr val="000000"/>
              </a:solidFill>
              <a:latin typeface="Kruti Dev 010" pitchFamily="2" charset="0"/>
              <a:cs typeface="Arial" panose="020B0604020202020204" pitchFamily="34" charset="0"/>
            </a:endParaRPr>
          </a:p>
          <a:p>
            <a:pPr eaLnBrk="1" hangingPunct="1">
              <a:buFont typeface="Wingdings" panose="05000000000000000000" pitchFamily="2" charset="2"/>
              <a:buNone/>
            </a:pPr>
            <a:r>
              <a:rPr lang="en-US" altLang="en-US" sz="1400">
                <a:solidFill>
                  <a:srgbClr val="000000"/>
                </a:solidFill>
                <a:cs typeface="Arial" panose="020B0604020202020204" pitchFamily="34" charset="0"/>
              </a:rPr>
              <a:t>3. Production – Work</a:t>
            </a:r>
            <a:endParaRPr lang="en-US" altLang="en-US" sz="1400" b="1">
              <a:solidFill>
                <a:srgbClr val="000000"/>
              </a:solidFill>
              <a:latin typeface="Kruti Dev 010" pitchFamily="2" charset="0"/>
              <a:cs typeface="Arial" panose="020B0604020202020204" pitchFamily="34" charset="0"/>
            </a:endParaRPr>
          </a:p>
          <a:p>
            <a:pPr eaLnBrk="1" hangingPunct="1">
              <a:buFont typeface="Symbol" panose="05050102010706020507" pitchFamily="18" charset="2"/>
              <a:buNone/>
            </a:pPr>
            <a:r>
              <a:rPr lang="en-US" altLang="en-US" sz="1400">
                <a:solidFill>
                  <a:srgbClr val="000000"/>
                </a:solidFill>
                <a:cs typeface="Arial" panose="020B0604020202020204" pitchFamily="34" charset="0"/>
              </a:rPr>
              <a:t>4. Justice – Preservation</a:t>
            </a:r>
            <a:endParaRPr lang="en-US" altLang="en-US" sz="1400" b="1">
              <a:solidFill>
                <a:srgbClr val="000000"/>
              </a:solidFill>
              <a:latin typeface="Kruti Dev 010" pitchFamily="2" charset="0"/>
              <a:cs typeface="Arial" panose="020B0604020202020204" pitchFamily="34" charset="0"/>
            </a:endParaRPr>
          </a:p>
          <a:p>
            <a:pPr eaLnBrk="1" hangingPunct="1">
              <a:buFont typeface="Symbol" panose="05050102010706020507" pitchFamily="18" charset="2"/>
              <a:buNone/>
            </a:pPr>
            <a:r>
              <a:rPr lang="en-US" altLang="en-US" sz="1400">
                <a:solidFill>
                  <a:srgbClr val="000000"/>
                </a:solidFill>
                <a:cs typeface="Arial" panose="020B0604020202020204" pitchFamily="34" charset="0"/>
              </a:rPr>
              <a:t>5. Exchange – Storage</a:t>
            </a:r>
            <a:endParaRPr lang="en-US" altLang="en-US" sz="1400">
              <a:solidFill>
                <a:srgbClr val="00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154" name="Group 34">
            <a:extLst>
              <a:ext uri="{FF2B5EF4-FFF2-40B4-BE49-F238E27FC236}">
                <a16:creationId xmlns:a16="http://schemas.microsoft.com/office/drawing/2014/main" id="{7BE33767-4E28-44D1-AFD1-8E10BBA9BE03}"/>
              </a:ext>
            </a:extLst>
          </p:cNvPr>
          <p:cNvGrpSpPr>
            <a:grpSpLocks/>
          </p:cNvGrpSpPr>
          <p:nvPr/>
        </p:nvGrpSpPr>
        <p:grpSpPr bwMode="auto">
          <a:xfrm>
            <a:off x="9712325" y="685800"/>
            <a:ext cx="1981200" cy="1655763"/>
            <a:chOff x="7123890" y="990600"/>
            <a:chExt cx="1981200" cy="1656315"/>
          </a:xfrm>
        </p:grpSpPr>
        <p:sp>
          <p:nvSpPr>
            <p:cNvPr id="54" name="Down Arrow 11">
              <a:extLst>
                <a:ext uri="{FF2B5EF4-FFF2-40B4-BE49-F238E27FC236}">
                  <a16:creationId xmlns:a16="http://schemas.microsoft.com/office/drawing/2014/main" id="{DDA4E7DD-967E-4F99-8223-79C38AEBB24A}"/>
                </a:ext>
              </a:extLst>
            </p:cNvPr>
            <p:cNvSpPr/>
            <p:nvPr/>
          </p:nvSpPr>
          <p:spPr>
            <a:xfrm>
              <a:off x="8020828"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49171" name="TextBox 23">
              <a:extLst>
                <a:ext uri="{FF2B5EF4-FFF2-40B4-BE49-F238E27FC236}">
                  <a16:creationId xmlns:a16="http://schemas.microsoft.com/office/drawing/2014/main" id="{3129D471-3E72-4E75-93E7-42C88C8BEF43}"/>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Co-Existence</a:t>
              </a:r>
            </a:p>
            <a:p>
              <a:pPr eaLnBrk="1" hangingPunct="1"/>
              <a:r>
                <a:rPr lang="en-GB" altLang="en-US" sz="1600">
                  <a:solidFill>
                    <a:srgbClr val="000000"/>
                  </a:solidFill>
                  <a:cs typeface="Arial" panose="020B0604020202020204" pitchFamily="34" charset="0"/>
                </a:rPr>
                <a:t>(mutual fulfilment)</a:t>
              </a:r>
              <a:r>
                <a:rPr lang="en-GB" altLang="en-US">
                  <a:solidFill>
                    <a:srgbClr val="000000"/>
                  </a:solidFill>
                  <a:cs typeface="Arial" panose="020B0604020202020204" pitchFamily="34" charset="0"/>
                </a:rPr>
                <a:t> </a:t>
              </a:r>
              <a:endParaRPr lang="en-GB" altLang="en-US" sz="1600">
                <a:solidFill>
                  <a:srgbClr val="000000"/>
                </a:solidFill>
                <a:cs typeface="Arial" panose="020B0604020202020204" pitchFamily="34" charset="0"/>
              </a:endParaRPr>
            </a:p>
          </p:txBody>
        </p:sp>
        <p:sp>
          <p:nvSpPr>
            <p:cNvPr id="49172" name="TextBox 24">
              <a:extLst>
                <a:ext uri="{FF2B5EF4-FFF2-40B4-BE49-F238E27FC236}">
                  <a16:creationId xmlns:a16="http://schemas.microsoft.com/office/drawing/2014/main" id="{BF5AC027-9496-4DF4-B29B-B312BE546549}"/>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In Nature/ Existence</a:t>
              </a:r>
            </a:p>
          </p:txBody>
        </p:sp>
      </p:grpSp>
      <p:sp>
        <p:nvSpPr>
          <p:cNvPr id="49155" name="Title 1">
            <a:extLst>
              <a:ext uri="{FF2B5EF4-FFF2-40B4-BE49-F238E27FC236}">
                <a16:creationId xmlns:a16="http://schemas.microsoft.com/office/drawing/2014/main" id="{E636725E-5F5E-4C23-AAD2-B5796C51798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 Universal Human Order</a:t>
            </a:r>
            <a:endParaRPr lang="en-IN" altLang="en-US"/>
          </a:p>
        </p:txBody>
      </p:sp>
      <p:sp>
        <p:nvSpPr>
          <p:cNvPr id="32772" name="Text Placeholder 2">
            <a:extLst>
              <a:ext uri="{FF2B5EF4-FFF2-40B4-BE49-F238E27FC236}">
                <a16:creationId xmlns:a16="http://schemas.microsoft.com/office/drawing/2014/main" id="{A9FF3F69-EF26-44B1-8F0B-FB99F04D177A}"/>
              </a:ext>
            </a:extLst>
          </p:cNvPr>
          <p:cNvSpPr>
            <a:spLocks noGrp="1"/>
          </p:cNvSpPr>
          <p:nvPr>
            <p:ph type="body" sz="quarter" idx="13"/>
          </p:nvPr>
        </p:nvSpPr>
        <p:spPr bwMode="auto"/>
        <p:txBody>
          <a:bodyPr vert="horz" wrap="square" lIns="91440" tIns="45720" rIns="91440" bIns="45720" numCol="1" anchor="t" anchorCtr="0" compatLnSpc="1">
            <a:prstTxWarp prst="textNoShape">
              <a:avLst/>
            </a:prstTxWarp>
            <a:normAutofit fontScale="92500" lnSpcReduction="10000"/>
          </a:bodyPr>
          <a:lstStyle/>
          <a:p>
            <a:pPr>
              <a:buFont typeface="Symbol" pitchFamily="18" charset="2"/>
              <a:buNone/>
              <a:defRPr/>
            </a:pPr>
            <a:r>
              <a:rPr altLang="en-US" b="1"/>
              <a:t>Human Goal </a:t>
            </a:r>
          </a:p>
          <a:p>
            <a:pPr>
              <a:buFont typeface="Symbol" pitchFamily="18" charset="2"/>
              <a:buNone/>
              <a:defRPr/>
            </a:pPr>
            <a:r>
              <a:rPr altLang="en-US" b="1"/>
              <a:t>(</a:t>
            </a:r>
            <a:r>
              <a:rPr altLang="en-US" sz="2800" err="1">
                <a:latin typeface="Kruti Dev 010" pitchFamily="2" charset="0"/>
              </a:rPr>
              <a:t>ekuo</a:t>
            </a:r>
            <a:r>
              <a:rPr altLang="en-US" sz="2800">
                <a:latin typeface="Kruti Dev 010" pitchFamily="2" charset="0"/>
              </a:rPr>
              <a:t> y{;</a:t>
            </a:r>
            <a:r>
              <a:rPr altLang="en-US" b="1"/>
              <a:t>)</a:t>
            </a:r>
            <a:endParaRPr altLang="en-US"/>
          </a:p>
          <a:p>
            <a:pPr>
              <a:buFont typeface="Symbol" pitchFamily="18" charset="2"/>
              <a:buNone/>
              <a:defRPr/>
            </a:pPr>
            <a:endParaRPr altLang="en-US"/>
          </a:p>
          <a:p>
            <a:pPr>
              <a:buFont typeface="Symbol" pitchFamily="18" charset="2"/>
              <a:buNone/>
              <a:defRPr/>
            </a:pPr>
            <a:endParaRPr altLang="en-US"/>
          </a:p>
          <a:p>
            <a:pPr>
              <a:buFont typeface="Symbol" pitchFamily="18" charset="2"/>
              <a:buNone/>
              <a:defRPr/>
            </a:pPr>
            <a:endParaRPr lang="it-IT" altLang="en-US" b="1"/>
          </a:p>
          <a:p>
            <a:pPr>
              <a:buFont typeface="Symbol" pitchFamily="18" charset="2"/>
              <a:buNone/>
              <a:defRPr/>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defRPr/>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defRPr/>
            </a:pPr>
            <a:r>
              <a:rPr altLang="en-US"/>
              <a:t>1. Education </a:t>
            </a:r>
            <a:r>
              <a:rPr lang="en-GB" altLang="en-US"/>
              <a:t>–</a:t>
            </a:r>
            <a:r>
              <a:rPr altLang="en-US"/>
              <a:t> </a:t>
            </a:r>
            <a:r>
              <a:rPr altLang="en-US" err="1"/>
              <a:t>Sanskar</a:t>
            </a:r>
            <a:endParaRPr lang="en-IN" altLang="en-US" b="1">
              <a:latin typeface="Kruti Dev 010" pitchFamily="2" charset="0"/>
            </a:endParaRPr>
          </a:p>
          <a:p>
            <a:pPr lvl="1">
              <a:buFont typeface="Wingdings" pitchFamily="2" charset="2"/>
              <a:buNone/>
              <a:defRPr/>
            </a:pPr>
            <a:r>
              <a:rPr lang="en-GB" altLang="en-US"/>
              <a:t>2. Health – Self-regulation</a:t>
            </a:r>
            <a:endParaRPr lang="en-GB" altLang="en-US" b="1">
              <a:latin typeface="Kruti Dev 010" pitchFamily="2" charset="0"/>
            </a:endParaRPr>
          </a:p>
          <a:p>
            <a:pPr lvl="1">
              <a:buFont typeface="Wingdings" pitchFamily="2" charset="2"/>
              <a:buNone/>
              <a:defRPr/>
            </a:pPr>
            <a:r>
              <a:rPr lang="en-GB" altLang="en-US"/>
              <a:t>3. Production – Work</a:t>
            </a:r>
            <a:endParaRPr lang="en-GB" altLang="en-US" b="1">
              <a:latin typeface="Kruti Dev 010" pitchFamily="2" charset="0"/>
            </a:endParaRPr>
          </a:p>
          <a:p>
            <a:pPr lvl="1">
              <a:buFont typeface="Symbol" panose="05050102010706020507" pitchFamily="18" charset="2"/>
              <a:buNone/>
              <a:defRPr/>
            </a:pPr>
            <a:r>
              <a:rPr altLang="en-US"/>
              <a:t>4. Justice          – Preservation</a:t>
            </a:r>
            <a:endParaRPr lang="en-IN" altLang="en-US" b="1">
              <a:latin typeface="Kruti Dev 010" pitchFamily="2" charset="0"/>
            </a:endParaRPr>
          </a:p>
          <a:p>
            <a:pPr lvl="1">
              <a:buFont typeface="Symbol" panose="05050102010706020507" pitchFamily="18" charset="2"/>
              <a:buNone/>
              <a:defRPr/>
            </a:pPr>
            <a:r>
              <a:rPr altLang="en-US"/>
              <a:t>5. Exchange – Storage	 </a:t>
            </a:r>
          </a:p>
          <a:p>
            <a:pPr lvl="1">
              <a:buFont typeface="Symbol" panose="05050102010706020507" pitchFamily="18" charset="2"/>
              <a:buNone/>
              <a:defRPr/>
            </a:pPr>
            <a:endParaRPr altLang="en-US"/>
          </a:p>
          <a:p>
            <a:pPr>
              <a:buFont typeface="Symbol" pitchFamily="18" charset="2"/>
              <a:buNone/>
              <a:defRPr/>
            </a:pPr>
            <a:r>
              <a:rPr b="1"/>
              <a:t>Scope</a:t>
            </a:r>
            <a:r>
              <a:rPr b="1">
                <a:latin typeface="Kruti Dev 010" pitchFamily="2" charset="0"/>
              </a:rPr>
              <a:t> </a:t>
            </a:r>
            <a:r>
              <a:rPr b="1"/>
              <a:t>–</a:t>
            </a:r>
            <a:r>
              <a:rPr b="1">
                <a:latin typeface="Arial" charset="0"/>
              </a:rPr>
              <a:t>From Family Order to World Family Order (Universal Human Order)</a:t>
            </a:r>
          </a:p>
          <a:p>
            <a:pPr>
              <a:buFont typeface="Symbol" pitchFamily="18" charset="2"/>
              <a:buNone/>
              <a:defRPr/>
            </a:pPr>
            <a:r>
              <a:t>Family – Family cluster – Village – Village cluster/city ... Nation ... World Family </a:t>
            </a:r>
          </a:p>
          <a:p>
            <a:pPr>
              <a:buFont typeface="Symbol" pitchFamily="18" charset="2"/>
              <a:buNone/>
              <a:defRPr/>
            </a:pPr>
            <a:r>
              <a:t>Order	  Order		  Order	    Order	            Order       </a:t>
            </a:r>
            <a:r>
              <a:rPr err="1"/>
              <a:t>Order</a:t>
            </a:r>
            <a:endParaRPr/>
          </a:p>
          <a:p>
            <a:pPr>
              <a:buFont typeface="Symbol" pitchFamily="18" charset="2"/>
              <a:buNone/>
              <a:defRPr/>
            </a:pPr>
            <a:r>
              <a:rPr sz="1600" b="1"/>
              <a:t>~</a:t>
            </a:r>
            <a:r>
              <a:rPr sz="2000" b="1">
                <a:latin typeface="Kruti Dev 010" pitchFamily="2" charset="0"/>
                <a:cs typeface="Arial" charset="0"/>
              </a:rPr>
              <a:t>10</a:t>
            </a:r>
            <a:r>
              <a:rPr sz="2000" b="1" baseline="30000">
                <a:latin typeface="Kruti Dev 010" pitchFamily="2" charset="0"/>
                <a:cs typeface="Arial" charset="0"/>
              </a:rPr>
              <a:t>1</a:t>
            </a:r>
            <a:r>
              <a:rPr sz="2000" b="1">
                <a:latin typeface="Kruti Dev 010" pitchFamily="2" charset="0"/>
                <a:cs typeface="Arial" charset="0"/>
              </a:rPr>
              <a:t>		</a:t>
            </a:r>
            <a:r>
              <a:rPr sz="2000" b="1"/>
              <a:t> </a:t>
            </a:r>
            <a:r>
              <a:rPr sz="1600" b="1"/>
              <a:t>~</a:t>
            </a:r>
            <a:r>
              <a:rPr sz="2000" b="1">
                <a:latin typeface="Kruti Dev 010" pitchFamily="2" charset="0"/>
                <a:cs typeface="Arial" charset="0"/>
              </a:rPr>
              <a:t>10</a:t>
            </a:r>
            <a:r>
              <a:rPr sz="2000" b="1" baseline="30000">
                <a:latin typeface="Kruti Dev 010" pitchFamily="2" charset="0"/>
                <a:cs typeface="Arial" charset="0"/>
              </a:rPr>
              <a:t>2</a:t>
            </a:r>
            <a:r>
              <a:rPr sz="2000" b="1">
                <a:latin typeface="Kruti Dev 010" pitchFamily="2" charset="0"/>
                <a:cs typeface="Arial" charset="0"/>
              </a:rPr>
              <a:t>						 </a:t>
            </a:r>
            <a:r>
              <a:rPr sz="2000" b="1"/>
              <a:t> </a:t>
            </a:r>
            <a:r>
              <a:rPr sz="1600" b="1"/>
              <a:t>~</a:t>
            </a:r>
            <a:r>
              <a:rPr sz="2000" b="1">
                <a:latin typeface="Kruti Dev 010" pitchFamily="2" charset="0"/>
                <a:cs typeface="Arial" charset="0"/>
              </a:rPr>
              <a:t>10</a:t>
            </a:r>
            <a:r>
              <a:rPr sz="2000" b="1" baseline="30000">
                <a:latin typeface="Kruti Dev 010" pitchFamily="2" charset="0"/>
                <a:cs typeface="Arial" charset="0"/>
              </a:rPr>
              <a:t>10</a:t>
            </a:r>
          </a:p>
          <a:p>
            <a:pPr lvl="1">
              <a:buFont typeface="Symbol" panose="05050102010706020507" pitchFamily="18" charset="2"/>
              <a:buNone/>
              <a:defRPr/>
            </a:pPr>
            <a:endParaRPr lang="en-IN" altLang="en-US"/>
          </a:p>
        </p:txBody>
      </p:sp>
      <p:grpSp>
        <p:nvGrpSpPr>
          <p:cNvPr id="49157" name="Group 29">
            <a:extLst>
              <a:ext uri="{FF2B5EF4-FFF2-40B4-BE49-F238E27FC236}">
                <a16:creationId xmlns:a16="http://schemas.microsoft.com/office/drawing/2014/main" id="{309C60BB-AB21-4AD6-BE9D-A3AF08F5A37C}"/>
              </a:ext>
            </a:extLst>
          </p:cNvPr>
          <p:cNvGrpSpPr>
            <a:grpSpLocks/>
          </p:cNvGrpSpPr>
          <p:nvPr/>
        </p:nvGrpSpPr>
        <p:grpSpPr bwMode="auto">
          <a:xfrm>
            <a:off x="2590800" y="685800"/>
            <a:ext cx="2379663" cy="1379538"/>
            <a:chOff x="1620" y="990600"/>
            <a:chExt cx="2380035" cy="1379387"/>
          </a:xfrm>
        </p:grpSpPr>
        <p:sp>
          <p:nvSpPr>
            <p:cNvPr id="4" name="Down Arrow 3">
              <a:extLst>
                <a:ext uri="{FF2B5EF4-FFF2-40B4-BE49-F238E27FC236}">
                  <a16:creationId xmlns:a16="http://schemas.microsoft.com/office/drawing/2014/main" id="{55E9C8EA-8AFE-4AAC-BDA0-BA601B5904EA}"/>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49168" name="TextBox 17">
              <a:extLst>
                <a:ext uri="{FF2B5EF4-FFF2-40B4-BE49-F238E27FC236}">
                  <a16:creationId xmlns:a16="http://schemas.microsoft.com/office/drawing/2014/main" id="{373BC9D8-CE8B-4228-8066-6C7F70989BD0}"/>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rgbClr val="000000"/>
                  </a:solidFill>
                  <a:cs typeface="Arial" panose="020B0604020202020204" pitchFamily="34" charset="0"/>
                </a:rPr>
                <a:t>Right Understanding &amp; Right Feeling</a:t>
              </a:r>
            </a:p>
          </p:txBody>
        </p:sp>
        <p:sp>
          <p:nvSpPr>
            <p:cNvPr id="49169" name="TextBox 18">
              <a:extLst>
                <a:ext uri="{FF2B5EF4-FFF2-40B4-BE49-F238E27FC236}">
                  <a16:creationId xmlns:a16="http://schemas.microsoft.com/office/drawing/2014/main" id="{CECCE710-22D4-47B6-A107-76ECBCA3DC3F}"/>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Every Individual</a:t>
              </a:r>
              <a:endParaRPr lang="en-IN" altLang="en-US">
                <a:solidFill>
                  <a:srgbClr val="000000"/>
                </a:solidFill>
                <a:cs typeface="Arial" panose="020B0604020202020204" pitchFamily="34" charset="0"/>
              </a:endParaRPr>
            </a:p>
          </p:txBody>
        </p:sp>
      </p:grpSp>
      <p:grpSp>
        <p:nvGrpSpPr>
          <p:cNvPr id="49158" name="Group 31">
            <a:extLst>
              <a:ext uri="{FF2B5EF4-FFF2-40B4-BE49-F238E27FC236}">
                <a16:creationId xmlns:a16="http://schemas.microsoft.com/office/drawing/2014/main" id="{AB197E61-3DB1-4C5B-B2F7-B52E75FEC512}"/>
              </a:ext>
            </a:extLst>
          </p:cNvPr>
          <p:cNvGrpSpPr>
            <a:grpSpLocks/>
          </p:cNvGrpSpPr>
          <p:nvPr/>
        </p:nvGrpSpPr>
        <p:grpSpPr bwMode="auto">
          <a:xfrm>
            <a:off x="5199063" y="685800"/>
            <a:ext cx="2038350" cy="1379538"/>
            <a:chOff x="2610255" y="990600"/>
            <a:chExt cx="2037945" cy="1379387"/>
          </a:xfrm>
        </p:grpSpPr>
        <p:sp>
          <p:nvSpPr>
            <p:cNvPr id="10" name="Down Arrow 9">
              <a:extLst>
                <a:ext uri="{FF2B5EF4-FFF2-40B4-BE49-F238E27FC236}">
                  <a16:creationId xmlns:a16="http://schemas.microsoft.com/office/drawing/2014/main" id="{41039515-E9D4-4E12-A338-EAB7F0FCF003}"/>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49165" name="TextBox 19">
              <a:extLst>
                <a:ext uri="{FF2B5EF4-FFF2-40B4-BE49-F238E27FC236}">
                  <a16:creationId xmlns:a16="http://schemas.microsoft.com/office/drawing/2014/main" id="{A09DAAE1-C800-4551-ABBB-9B24E60C1A01}"/>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Prosperity</a:t>
              </a:r>
            </a:p>
            <a:p>
              <a:pPr eaLnBrk="1" hangingPunct="1"/>
              <a:endParaRPr lang="en-IN" altLang="en-US">
                <a:solidFill>
                  <a:srgbClr val="000000"/>
                </a:solidFill>
                <a:cs typeface="Arial" panose="020B0604020202020204" pitchFamily="34" charset="0"/>
              </a:endParaRPr>
            </a:p>
          </p:txBody>
        </p:sp>
        <p:sp>
          <p:nvSpPr>
            <p:cNvPr id="49166" name="TextBox 20">
              <a:extLst>
                <a:ext uri="{FF2B5EF4-FFF2-40B4-BE49-F238E27FC236}">
                  <a16:creationId xmlns:a16="http://schemas.microsoft.com/office/drawing/2014/main" id="{5BB94E3B-D291-4B05-A03D-5C6E4E093FE0}"/>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Every Family</a:t>
              </a:r>
              <a:endParaRPr lang="en-IN" altLang="en-US">
                <a:solidFill>
                  <a:srgbClr val="000000"/>
                </a:solidFill>
                <a:cs typeface="Arial" panose="020B0604020202020204" pitchFamily="34" charset="0"/>
              </a:endParaRPr>
            </a:p>
          </p:txBody>
        </p:sp>
      </p:grpSp>
      <p:grpSp>
        <p:nvGrpSpPr>
          <p:cNvPr id="49159" name="Group 33">
            <a:extLst>
              <a:ext uri="{FF2B5EF4-FFF2-40B4-BE49-F238E27FC236}">
                <a16:creationId xmlns:a16="http://schemas.microsoft.com/office/drawing/2014/main" id="{601D2EDC-1E7E-4CFB-9B60-02C9447ECC3C}"/>
              </a:ext>
            </a:extLst>
          </p:cNvPr>
          <p:cNvGrpSpPr>
            <a:grpSpLocks/>
          </p:cNvGrpSpPr>
          <p:nvPr/>
        </p:nvGrpSpPr>
        <p:grpSpPr bwMode="auto">
          <a:xfrm>
            <a:off x="7524750" y="685800"/>
            <a:ext cx="1998663" cy="1379538"/>
            <a:chOff x="4935165" y="990600"/>
            <a:chExt cx="1999035" cy="1379387"/>
          </a:xfrm>
        </p:grpSpPr>
        <p:sp>
          <p:nvSpPr>
            <p:cNvPr id="11" name="Down Arrow 10">
              <a:extLst>
                <a:ext uri="{FF2B5EF4-FFF2-40B4-BE49-F238E27FC236}">
                  <a16:creationId xmlns:a16="http://schemas.microsoft.com/office/drawing/2014/main" id="{8496117D-C12C-401F-A194-F58582DFCBF0}"/>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49162" name="TextBox 21">
              <a:extLst>
                <a:ext uri="{FF2B5EF4-FFF2-40B4-BE49-F238E27FC236}">
                  <a16:creationId xmlns:a16="http://schemas.microsoft.com/office/drawing/2014/main" id="{0099C99B-094E-41E9-864E-C6C7C89F724A}"/>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Fearlessness</a:t>
              </a:r>
            </a:p>
            <a:p>
              <a:pPr eaLnBrk="1" hangingPunct="1"/>
              <a:r>
                <a:rPr lang="en-GB" altLang="en-US">
                  <a:solidFill>
                    <a:srgbClr val="000000"/>
                  </a:solidFill>
                  <a:cs typeface="Arial" panose="020B0604020202020204" pitchFamily="34" charset="0"/>
                </a:rPr>
                <a:t>(Trust)</a:t>
              </a:r>
              <a:endParaRPr lang="en-IN" altLang="en-US">
                <a:solidFill>
                  <a:srgbClr val="000000"/>
                </a:solidFill>
                <a:cs typeface="Arial" panose="020B0604020202020204" pitchFamily="34" charset="0"/>
              </a:endParaRPr>
            </a:p>
          </p:txBody>
        </p:sp>
        <p:sp>
          <p:nvSpPr>
            <p:cNvPr id="49163" name="TextBox 22">
              <a:extLst>
                <a:ext uri="{FF2B5EF4-FFF2-40B4-BE49-F238E27FC236}">
                  <a16:creationId xmlns:a16="http://schemas.microsoft.com/office/drawing/2014/main" id="{223D5ED9-149F-42D2-8094-DD151D0D42F3}"/>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Society</a:t>
              </a:r>
              <a:endParaRPr lang="en-IN" altLang="en-US">
                <a:solidFill>
                  <a:srgbClr val="000000"/>
                </a:solidFill>
                <a:cs typeface="Arial" panose="020B0604020202020204" pitchFamily="34" charset="0"/>
              </a:endParaRPr>
            </a:p>
          </p:txBody>
        </p:sp>
      </p:grpSp>
      <p:sp>
        <p:nvSpPr>
          <p:cNvPr id="49160" name="Rectangle 52">
            <a:extLst>
              <a:ext uri="{FF2B5EF4-FFF2-40B4-BE49-F238E27FC236}">
                <a16:creationId xmlns:a16="http://schemas.microsoft.com/office/drawing/2014/main" id="{0F86BBF5-6546-4B4F-B02E-47532B969BBA}"/>
              </a:ext>
            </a:extLst>
          </p:cNvPr>
          <p:cNvSpPr>
            <a:spLocks noChangeArrowheads="1"/>
          </p:cNvSpPr>
          <p:nvPr/>
        </p:nvSpPr>
        <p:spPr bwMode="auto">
          <a:xfrm>
            <a:off x="3829050" y="1352550"/>
            <a:ext cx="1274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rgbClr val="000000"/>
                </a:solidFill>
                <a:cs typeface="Arial" panose="020B0604020202020204" pitchFamily="34" charset="0"/>
              </a:rPr>
              <a:t>Happiness</a:t>
            </a:r>
            <a:endParaRPr lang="en-US" altLang="en-US">
              <a:solidFill>
                <a:srgbClr val="000000"/>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0">
            <a:extLst>
              <a:ext uri="{FF2B5EF4-FFF2-40B4-BE49-F238E27FC236}">
                <a16:creationId xmlns:a16="http://schemas.microsoft.com/office/drawing/2014/main" id="{F17B1E00-86BC-4364-8FF7-39A870CB87B1}"/>
              </a:ext>
            </a:extLst>
          </p:cNvPr>
          <p:cNvSpPr>
            <a:spLocks noGrp="1"/>
          </p:cNvSpPr>
          <p:nvPr>
            <p:ph type="ctrTitle"/>
          </p:nvPr>
        </p:nvSpPr>
        <p:spPr bwMode="auto">
          <a:xfrm>
            <a:off x="1828800" y="0"/>
            <a:ext cx="8610600" cy="6324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pPr marL="457200" indent="-457200" algn="ctr"/>
            <a:r>
              <a:rPr lang="en-GB" altLang="en-US" sz="3600">
                <a:latin typeface="Arial" panose="020B0604020202020204" pitchFamily="34" charset="0"/>
                <a:cs typeface="Arial" panose="020B0604020202020204" pitchFamily="34" charset="0"/>
              </a:rPr>
              <a:t>Self Reflection</a:t>
            </a: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br>
              <a:rPr lang="en-GB" altLang="en-US" sz="3600">
                <a:latin typeface="Arial" panose="020B0604020202020204" pitchFamily="34" charset="0"/>
                <a:cs typeface="Arial" panose="020B0604020202020204" pitchFamily="34" charset="0"/>
              </a:rPr>
            </a:br>
            <a:endParaRPr lang="en-GB" altLang="en-US">
              <a:latin typeface="Arial" panose="020B0604020202020204" pitchFamily="34" charset="0"/>
              <a:cs typeface="Arial" panose="020B0604020202020204" pitchFamily="34" charset="0"/>
            </a:endParaRP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9A18E283-4805-4C63-A8BF-0CDBD7B9ABC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Self Reflection</a:t>
            </a:r>
          </a:p>
        </p:txBody>
      </p:sp>
      <p:sp>
        <p:nvSpPr>
          <p:cNvPr id="52227" name="Text Placeholder 2">
            <a:extLst>
              <a:ext uri="{FF2B5EF4-FFF2-40B4-BE49-F238E27FC236}">
                <a16:creationId xmlns:a16="http://schemas.microsoft.com/office/drawing/2014/main" id="{66BA859F-95BB-4DF5-A1A2-2417889B11B0}"/>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itchFamily="18" charset="2"/>
              <a:buAutoNum type="arabicPeriod"/>
            </a:pPr>
            <a:r>
              <a:rPr altLang="en-US"/>
              <a:t>What is the common goal of your family? Is achieving it discussed periodically? How does it map to the Human Goal?</a:t>
            </a:r>
          </a:p>
          <a:p>
            <a:pPr marL="457200" indent="-457200">
              <a:buFont typeface="Symbol" pitchFamily="18" charset="2"/>
              <a:buAutoNum type="arabicPeriod"/>
            </a:pPr>
            <a:endParaRPr altLang="en-US"/>
          </a:p>
          <a:p>
            <a:pPr marL="457200" indent="-457200">
              <a:buFont typeface="Symbol" pitchFamily="18" charset="2"/>
              <a:buAutoNum type="arabicPeriod"/>
            </a:pPr>
            <a:r>
              <a:rPr altLang="en-US"/>
              <a:t>In your family, sit together and discuss</a:t>
            </a:r>
          </a:p>
          <a:p>
            <a:pPr marL="685800" lvl="1" indent="-457200"/>
            <a:r>
              <a:rPr altLang="en-US"/>
              <a:t>the family goal</a:t>
            </a:r>
          </a:p>
          <a:p>
            <a:pPr marL="685800" lvl="1" indent="-457200"/>
            <a:r>
              <a:rPr altLang="en-US"/>
              <a:t>the program for its fulfillment</a:t>
            </a:r>
          </a:p>
          <a:p>
            <a:pPr marL="685800" lvl="1" indent="-457200"/>
            <a:r>
              <a:rPr altLang="en-US"/>
              <a:t>the role / participation of each of the family members in its fulfillment </a:t>
            </a:r>
          </a:p>
          <a:p>
            <a:pPr marL="685800" lvl="1" indent="-457200"/>
            <a:r>
              <a:rPr altLang="en-US"/>
              <a:t>the state of the fulfillment of the goal (evaluation)</a:t>
            </a: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59AC10D3-B859-423D-B1DB-100B0311E55C}"/>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Self Reflection</a:t>
            </a:r>
          </a:p>
        </p:txBody>
      </p:sp>
      <p:sp>
        <p:nvSpPr>
          <p:cNvPr id="3" name="Text Placeholder 2">
            <a:extLst>
              <a:ext uri="{FF2B5EF4-FFF2-40B4-BE49-F238E27FC236}">
                <a16:creationId xmlns:a16="http://schemas.microsoft.com/office/drawing/2014/main" id="{E20856F9-6A3E-48CC-AC5F-F25A98CB7EFE}"/>
              </a:ext>
            </a:extLst>
          </p:cNvPr>
          <p:cNvSpPr>
            <a:spLocks noGrp="1"/>
          </p:cNvSpPr>
          <p:nvPr>
            <p:ph type="body" sz="quarter" idx="13"/>
          </p:nvPr>
        </p:nvSpPr>
        <p:spPr/>
        <p:txBody>
          <a:bodyPr/>
          <a:lstStyle/>
          <a:p>
            <a:pPr marL="0" indent="0">
              <a:buFont typeface="Symbol" pitchFamily="18" charset="2"/>
              <a:buNone/>
              <a:defRPr/>
            </a:pPr>
            <a:r>
              <a:t>What is the common goal of the organization you belong to? How does it map to the Human Goal?</a:t>
            </a:r>
            <a:endParaRPr lang="en-IN"/>
          </a:p>
          <a:p>
            <a:pPr marL="0" indent="0">
              <a:buFont typeface="Symbol" pitchFamily="18" charset="2"/>
              <a:buNone/>
              <a:defRPr/>
            </a:pPr>
            <a:r>
              <a:t> </a:t>
            </a:r>
            <a:endParaRPr lang="en-IN"/>
          </a:p>
          <a:p>
            <a:pPr marL="0" indent="0">
              <a:buFont typeface="Symbol" pitchFamily="18" charset="2"/>
              <a:buNone/>
              <a:defRPr/>
            </a:pPr>
            <a:r>
              <a:t>How can you and your organization contribute for ensuring right understanding and right feeling in the neighborhood of the institution?</a:t>
            </a:r>
            <a:endParaRPr lang="en-IN"/>
          </a:p>
          <a:p>
            <a:pPr>
              <a:defRPr/>
            </a:pPr>
            <a:endParaRPr lang="en-IN"/>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ubtitle 4">
            <a:extLst>
              <a:ext uri="{FF2B5EF4-FFF2-40B4-BE49-F238E27FC236}">
                <a16:creationId xmlns:a16="http://schemas.microsoft.com/office/drawing/2014/main" id="{6D7398C9-980E-430C-B5C9-BCBD58D9919F}"/>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Lecture 18: Vision for the Universal Human Order</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54275" name="Title 3">
            <a:extLst>
              <a:ext uri="{FF2B5EF4-FFF2-40B4-BE49-F238E27FC236}">
                <a16:creationId xmlns:a16="http://schemas.microsoft.com/office/drawing/2014/main" id="{CEEBC049-6D1F-4500-9105-58A959AD58E8}"/>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Key Points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a:extLst>
              <a:ext uri="{FF2B5EF4-FFF2-40B4-BE49-F238E27FC236}">
                <a16:creationId xmlns:a16="http://schemas.microsoft.com/office/drawing/2014/main" id="{BBB6EBB1-425F-4943-8C88-364EB0DDDC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6638" y="0"/>
            <a:ext cx="7578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a:extLst>
              <a:ext uri="{FF2B5EF4-FFF2-40B4-BE49-F238E27FC236}">
                <a16:creationId xmlns:a16="http://schemas.microsoft.com/office/drawing/2014/main" id="{8CD45A5B-E447-411B-9205-FE2D23A7D903}"/>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Society – Universal Human Order</a:t>
            </a:r>
            <a:endParaRPr lang="en-IN" altLang="en-US"/>
          </a:p>
        </p:txBody>
      </p:sp>
      <p:sp>
        <p:nvSpPr>
          <p:cNvPr id="11267" name="Text Placeholder 2">
            <a:extLst>
              <a:ext uri="{FF2B5EF4-FFF2-40B4-BE49-F238E27FC236}">
                <a16:creationId xmlns:a16="http://schemas.microsoft.com/office/drawing/2014/main" id="{49AF6C49-12F7-46F7-A5DA-AABE29E53AA7}"/>
              </a:ext>
            </a:extLst>
          </p:cNvPr>
          <p:cNvSpPr>
            <a:spLocks noGrp="1"/>
          </p:cNvSpPr>
          <p:nvPr>
            <p:ph type="body" sz="quarter" idx="13"/>
          </p:nvPr>
        </p:nvSpPr>
        <p:spPr bwMode="auto">
          <a:ln>
            <a:miter lim="800000"/>
            <a:headEnd/>
            <a:tailEnd/>
          </a:ln>
        </p:spPr>
        <p:txBody>
          <a:bodyPr vert="horz" wrap="square" lIns="91440" tIns="45720" rIns="91440" bIns="45720" numCol="1" anchor="t" anchorCtr="0" compatLnSpc="1">
            <a:prstTxWarp prst="textNoShape">
              <a:avLst/>
            </a:prstTxWarp>
            <a:normAutofit fontScale="85000" lnSpcReduction="20000"/>
          </a:bodyPr>
          <a:lstStyle/>
          <a:p>
            <a:pPr>
              <a:buFont typeface="Symbol" pitchFamily="18" charset="2"/>
              <a:buNone/>
              <a:defRPr/>
            </a:pPr>
            <a:r>
              <a:rPr b="1">
                <a:latin typeface="Arial" charset="0"/>
                <a:cs typeface="Arial" charset="0"/>
              </a:rPr>
              <a:t>Human Goal (</a:t>
            </a:r>
            <a:r>
              <a:rPr sz="2800" err="1">
                <a:latin typeface="Kruti Dev 010" pitchFamily="2" charset="0"/>
              </a:rPr>
              <a:t>ekuo</a:t>
            </a:r>
            <a:r>
              <a:rPr sz="2800">
                <a:latin typeface="Kruti Dev 010" pitchFamily="2" charset="0"/>
              </a:rPr>
              <a:t> y{;</a:t>
            </a:r>
            <a:r>
              <a:rPr b="1">
                <a:latin typeface="Arial" charset="0"/>
                <a:cs typeface="Arial" charset="0"/>
              </a:rPr>
              <a:t>)</a:t>
            </a:r>
            <a:endParaRPr lang="en-IN">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a:latin typeface="Arial" charset="0"/>
              <a:cs typeface="Arial" charset="0"/>
            </a:endParaRPr>
          </a:p>
          <a:p>
            <a:pPr>
              <a:buFont typeface="Symbol" pitchFamily="18" charset="2"/>
              <a:buNone/>
              <a:defRPr/>
            </a:pPr>
            <a:endParaRPr lang="it-IT" b="1">
              <a:latin typeface="Arial" charset="0"/>
              <a:cs typeface="Arial" charset="0"/>
            </a:endParaRPr>
          </a:p>
          <a:p>
            <a:pPr>
              <a:buFont typeface="Symbol" pitchFamily="18" charset="2"/>
              <a:buNone/>
              <a:defRPr/>
            </a:pPr>
            <a:endParaRPr sz="3500" b="1">
              <a:latin typeface="Arial" charset="0"/>
              <a:cs typeface="Arial" charset="0"/>
            </a:endParaRPr>
          </a:p>
          <a:p>
            <a:pPr>
              <a:buFont typeface="Symbol" pitchFamily="18" charset="2"/>
              <a:buNone/>
              <a:defRPr/>
            </a:pPr>
            <a:r>
              <a:rPr b="1">
                <a:latin typeface="Arial" charset="0"/>
                <a:cs typeface="Arial" charset="0"/>
              </a:rPr>
              <a:t>Systems / Dimensions of </a:t>
            </a:r>
            <a:r>
              <a:rPr lang="en-GB" b="1">
                <a:latin typeface="Arial" charset="0"/>
                <a:cs typeface="Arial" charset="0"/>
              </a:rPr>
              <a:t>Human Order </a:t>
            </a:r>
            <a:r>
              <a:rPr lang="en-GB" b="1">
                <a:latin typeface="Kruti Dev 010" pitchFamily="2" charset="0"/>
                <a:cs typeface="Arial" charset="0"/>
              </a:rPr>
              <a:t>¼</a:t>
            </a:r>
            <a:r>
              <a:rPr lang="en-GB" sz="2800">
                <a:latin typeface="Kruti Dev 010" pitchFamily="2" charset="0"/>
              </a:rPr>
              <a:t>ekuoh; </a:t>
            </a:r>
            <a:r>
              <a:rPr lang="en-GB" sz="2800" err="1">
                <a:latin typeface="Kruti Dev 010" pitchFamily="2" charset="0"/>
              </a:rPr>
              <a:t>O;oLFkk</a:t>
            </a:r>
            <a:r>
              <a:rPr lang="en-GB" sz="2800">
                <a:latin typeface="Kruti Dev 010" pitchFamily="2" charset="0"/>
              </a:rPr>
              <a:t>&amp; </a:t>
            </a:r>
            <a:r>
              <a:rPr lang="en-GB" sz="2800" err="1">
                <a:latin typeface="Kruti Dev 010" pitchFamily="2" charset="0"/>
              </a:rPr>
              <a:t>vk;ke</a:t>
            </a:r>
            <a:r>
              <a:rPr b="1">
                <a:latin typeface="Kruti Dev 010" pitchFamily="2" charset="0"/>
                <a:cs typeface="Arial" charset="0"/>
              </a:rPr>
              <a:t>½</a:t>
            </a:r>
            <a:endParaRPr lang="en-IN">
              <a:latin typeface="Kruti Dev 010" pitchFamily="2" charset="0"/>
              <a:cs typeface="Arial" charset="0"/>
            </a:endParaRPr>
          </a:p>
          <a:p>
            <a:pPr lvl="1">
              <a:buFont typeface="Symbol" pitchFamily="18" charset="2"/>
              <a:buNone/>
              <a:defRPr/>
            </a:pPr>
            <a:r>
              <a:rPr>
                <a:latin typeface="Arial" charset="0"/>
                <a:cs typeface="Arial" charset="0"/>
              </a:rPr>
              <a:t>1. Education </a:t>
            </a:r>
            <a:r>
              <a:rPr lang="en-GB">
                <a:latin typeface="Arial" charset="0"/>
                <a:cs typeface="Arial" charset="0"/>
              </a:rPr>
              <a:t>–</a:t>
            </a:r>
            <a:r>
              <a:rPr>
                <a:latin typeface="Arial" charset="0"/>
                <a:cs typeface="Arial" charset="0"/>
              </a:rPr>
              <a:t> </a:t>
            </a:r>
            <a:r>
              <a:rPr err="1">
                <a:latin typeface="Arial" charset="0"/>
                <a:cs typeface="Arial" charset="0"/>
              </a:rPr>
              <a:t>Sanskar</a:t>
            </a:r>
            <a:r>
              <a:rPr>
                <a:latin typeface="Arial" charset="0"/>
                <a:cs typeface="Arial" charset="0"/>
              </a:rPr>
              <a:t>	 	- </a:t>
            </a:r>
            <a:r>
              <a:rPr sz="2800" err="1">
                <a:latin typeface="Kruti Dev 010" pitchFamily="2" charset="0"/>
              </a:rPr>
              <a:t>f”k</a:t>
            </a:r>
            <a:r>
              <a:rPr sz="2800">
                <a:latin typeface="Kruti Dev 010" pitchFamily="2" charset="0"/>
              </a:rPr>
              <a:t>{kk </a:t>
            </a:r>
            <a:r>
              <a:rPr sz="2800" err="1">
                <a:latin typeface="Kruti Dev 010" pitchFamily="2" charset="0"/>
              </a:rPr>
              <a:t>laLdkj</a:t>
            </a:r>
            <a:endParaRPr lang="en-IN" sz="2800">
              <a:latin typeface="Kruti Dev 010" pitchFamily="2" charset="0"/>
            </a:endParaRPr>
          </a:p>
          <a:p>
            <a:pPr lvl="1">
              <a:buFont typeface="Wingdings" pitchFamily="2" charset="2"/>
              <a:buNone/>
              <a:defRPr/>
            </a:pPr>
            <a:r>
              <a:rPr lang="en-GB">
                <a:latin typeface="Arial" charset="0"/>
                <a:cs typeface="Arial" charset="0"/>
              </a:rPr>
              <a:t>2. Health – Self-regulation  	- </a:t>
            </a:r>
            <a:r>
              <a:rPr lang="en-GB" sz="2800" err="1">
                <a:latin typeface="Kruti Dev 010" pitchFamily="2" charset="0"/>
              </a:rPr>
              <a:t>LokLF</a:t>
            </a:r>
            <a:r>
              <a:rPr lang="en-GB" sz="2800">
                <a:latin typeface="Kruti Dev 010" pitchFamily="2" charset="0"/>
              </a:rPr>
              <a:t>; </a:t>
            </a:r>
            <a:r>
              <a:rPr lang="en-GB" sz="2800" err="1">
                <a:latin typeface="Kruti Dev 010" pitchFamily="2" charset="0"/>
              </a:rPr>
              <a:t>la;e</a:t>
            </a:r>
            <a:endParaRPr lang="en-GB" sz="2800">
              <a:latin typeface="Kruti Dev 010" pitchFamily="2" charset="0"/>
            </a:endParaRPr>
          </a:p>
          <a:p>
            <a:pPr lvl="1">
              <a:buFont typeface="Wingdings" pitchFamily="2" charset="2"/>
              <a:buNone/>
              <a:defRPr/>
            </a:pPr>
            <a:r>
              <a:rPr lang="en-GB">
                <a:latin typeface="Arial" charset="0"/>
                <a:cs typeface="Arial" charset="0"/>
              </a:rPr>
              <a:t>3. Production – Work 	 	- </a:t>
            </a:r>
            <a:r>
              <a:rPr lang="en-GB" sz="2800" err="1">
                <a:latin typeface="Kruti Dev 010" pitchFamily="2" charset="0"/>
              </a:rPr>
              <a:t>mRiknu</a:t>
            </a:r>
            <a:r>
              <a:rPr lang="en-GB" sz="2800">
                <a:latin typeface="Kruti Dev 010" pitchFamily="2" charset="0"/>
              </a:rPr>
              <a:t> </a:t>
            </a:r>
            <a:r>
              <a:rPr lang="en-GB" sz="2800" err="1">
                <a:latin typeface="Kruti Dev 010" pitchFamily="2" charset="0"/>
              </a:rPr>
              <a:t>dk;Z</a:t>
            </a:r>
            <a:endParaRPr lang="en-GB" sz="2800">
              <a:latin typeface="Kruti Dev 010" pitchFamily="2" charset="0"/>
            </a:endParaRPr>
          </a:p>
          <a:p>
            <a:pPr lvl="1">
              <a:buFont typeface="Symbol" pitchFamily="18" charset="2"/>
              <a:buNone/>
              <a:defRPr/>
            </a:pPr>
            <a:r>
              <a:rPr>
                <a:latin typeface="Arial" charset="0"/>
                <a:cs typeface="Arial" charset="0"/>
              </a:rPr>
              <a:t>4. Justice – Preservation    	-</a:t>
            </a:r>
            <a:r>
              <a:rPr b="1">
                <a:latin typeface="Kruti Dev 010" pitchFamily="2" charset="0"/>
                <a:cs typeface="Arial" charset="0"/>
              </a:rPr>
              <a:t> </a:t>
            </a:r>
            <a:r>
              <a:rPr lang="en-GB" sz="2800" err="1">
                <a:latin typeface="Kruti Dev 010" pitchFamily="2" charset="0"/>
              </a:rPr>
              <a:t>U;k</a:t>
            </a:r>
            <a:r>
              <a:rPr lang="en-GB" sz="2800">
                <a:latin typeface="Kruti Dev 010" pitchFamily="2" charset="0"/>
              </a:rPr>
              <a:t>; </a:t>
            </a:r>
            <a:r>
              <a:rPr lang="en-GB" sz="2800" err="1">
                <a:latin typeface="Kruti Dev 010" pitchFamily="2" charset="0"/>
              </a:rPr>
              <a:t>lqj</a:t>
            </a:r>
            <a:r>
              <a:rPr lang="en-GB" sz="2800">
                <a:latin typeface="Kruti Dev 010" pitchFamily="2" charset="0"/>
              </a:rPr>
              <a:t>{kk</a:t>
            </a:r>
            <a:endParaRPr lang="en-IN" sz="2800">
              <a:latin typeface="Kruti Dev 010" pitchFamily="2" charset="0"/>
            </a:endParaRPr>
          </a:p>
          <a:p>
            <a:pPr lvl="1">
              <a:buFont typeface="Symbol" pitchFamily="18" charset="2"/>
              <a:buNone/>
              <a:defRPr/>
            </a:pPr>
            <a:r>
              <a:rPr>
                <a:latin typeface="Arial" charset="0"/>
                <a:cs typeface="Arial" charset="0"/>
              </a:rPr>
              <a:t>5. Exchange – Storage 	- </a:t>
            </a:r>
            <a:r>
              <a:rPr lang="en-GB" sz="2800" err="1">
                <a:latin typeface="Kruti Dev 010" pitchFamily="2" charset="0"/>
              </a:rPr>
              <a:t>fofue</a:t>
            </a:r>
            <a:r>
              <a:rPr lang="en-GB" sz="2800">
                <a:latin typeface="Kruti Dev 010" pitchFamily="2" charset="0"/>
              </a:rPr>
              <a:t>; </a:t>
            </a:r>
            <a:r>
              <a:rPr lang="en-GB" sz="2800" err="1">
                <a:latin typeface="Kruti Dev 010" pitchFamily="2" charset="0"/>
              </a:rPr>
              <a:t>dks’k</a:t>
            </a:r>
            <a:r>
              <a:rPr>
                <a:latin typeface="Arial" charset="0"/>
                <a:cs typeface="Arial" charset="0"/>
              </a:rPr>
              <a:t>	 </a:t>
            </a:r>
          </a:p>
          <a:p>
            <a:pPr lvl="1">
              <a:buFont typeface="Symbol" pitchFamily="18" charset="2"/>
              <a:buNone/>
              <a:defRPr/>
            </a:pPr>
            <a:endParaRPr sz="1700">
              <a:latin typeface="Arial" charset="0"/>
              <a:cs typeface="Arial" charset="0"/>
            </a:endParaRPr>
          </a:p>
          <a:p>
            <a:pPr>
              <a:buFont typeface="Symbol" pitchFamily="18" charset="2"/>
              <a:buNone/>
              <a:defRPr/>
            </a:pPr>
            <a:r>
              <a:rPr lang="it-IT" b="1"/>
              <a:t>Scope</a:t>
            </a:r>
            <a:r>
              <a:rPr lang="it-IT" b="1">
                <a:latin typeface="Kruti Dev 010" pitchFamily="2" charset="0"/>
              </a:rPr>
              <a:t> </a:t>
            </a:r>
            <a:r>
              <a:rPr lang="it-IT" b="1"/>
              <a:t>–</a:t>
            </a:r>
            <a:r>
              <a:rPr b="1">
                <a:latin typeface="Arial" charset="0"/>
              </a:rPr>
              <a:t>From Family Order to World Family Order (Universal Human Order)</a:t>
            </a:r>
            <a:endParaRPr lang="it-IT" b="1">
              <a:latin typeface="Arial" charset="0"/>
            </a:endParaRPr>
          </a:p>
          <a:p>
            <a:pPr>
              <a:buFont typeface="Symbol" pitchFamily="18" charset="2"/>
              <a:buNone/>
              <a:defRPr/>
            </a:pPr>
            <a:r>
              <a:rPr lang="it-IT"/>
              <a:t>Family – Family cluster – Village – Village cluster ... Nation ... World Family </a:t>
            </a:r>
          </a:p>
          <a:p>
            <a:pPr>
              <a:buFont typeface="Symbol" pitchFamily="18" charset="2"/>
              <a:buNone/>
              <a:defRPr/>
            </a:pPr>
            <a:r>
              <a:rPr lang="it-IT"/>
              <a:t>Order	  Order		  Order	    Order	     Order       Order</a:t>
            </a:r>
          </a:p>
          <a:p>
            <a:pPr>
              <a:buFont typeface="Symbol" pitchFamily="18" charset="2"/>
              <a:buNone/>
              <a:defRPr/>
            </a:pPr>
            <a:r>
              <a:rPr lang="it-IT" sz="1800" b="1"/>
              <a:t>~</a:t>
            </a:r>
            <a:r>
              <a:rPr lang="it-IT" sz="2400" b="1">
                <a:latin typeface="Kruti Dev 010" pitchFamily="2" charset="0"/>
                <a:cs typeface="Arial" charset="0"/>
              </a:rPr>
              <a:t>10</a:t>
            </a:r>
            <a:r>
              <a:rPr lang="it-IT" sz="2400" b="1" baseline="30000">
                <a:latin typeface="Kruti Dev 010" pitchFamily="2" charset="0"/>
                <a:cs typeface="Arial" charset="0"/>
              </a:rPr>
              <a:t>1</a:t>
            </a:r>
            <a:r>
              <a:rPr lang="it-IT" sz="2400" b="1">
                <a:latin typeface="Kruti Dev 010" pitchFamily="2" charset="0"/>
                <a:cs typeface="Arial" charset="0"/>
              </a:rPr>
              <a:t>		</a:t>
            </a:r>
            <a:r>
              <a:rPr lang="it-IT" sz="2400" b="1"/>
              <a:t> </a:t>
            </a:r>
            <a:r>
              <a:rPr lang="it-IT" sz="1800" b="1"/>
              <a:t>~</a:t>
            </a:r>
            <a:r>
              <a:rPr lang="it-IT" sz="2400" b="1">
                <a:latin typeface="Kruti Dev 010" pitchFamily="2" charset="0"/>
                <a:cs typeface="Arial" charset="0"/>
              </a:rPr>
              <a:t>10</a:t>
            </a:r>
            <a:r>
              <a:rPr lang="it-IT" sz="2400" b="1" baseline="30000">
                <a:latin typeface="Kruti Dev 010" pitchFamily="2" charset="0"/>
                <a:cs typeface="Arial" charset="0"/>
              </a:rPr>
              <a:t>2</a:t>
            </a:r>
            <a:r>
              <a:rPr lang="it-IT" sz="2400" b="1">
                <a:latin typeface="Kruti Dev 010" pitchFamily="2" charset="0"/>
                <a:cs typeface="Arial" charset="0"/>
              </a:rPr>
              <a:t>						</a:t>
            </a:r>
            <a:r>
              <a:rPr lang="it-IT" sz="2400" b="1"/>
              <a:t> </a:t>
            </a:r>
            <a:r>
              <a:rPr lang="it-IT" sz="1800" b="1"/>
              <a:t>~</a:t>
            </a:r>
            <a:r>
              <a:rPr lang="it-IT" sz="2400" b="1">
                <a:latin typeface="Kruti Dev 010" pitchFamily="2" charset="0"/>
                <a:cs typeface="Arial" charset="0"/>
              </a:rPr>
              <a:t>10</a:t>
            </a:r>
            <a:r>
              <a:rPr lang="it-IT" sz="2400" b="1" baseline="30000">
                <a:latin typeface="Kruti Dev 010" pitchFamily="2" charset="0"/>
                <a:cs typeface="Arial" charset="0"/>
              </a:rPr>
              <a:t>10</a:t>
            </a:r>
          </a:p>
        </p:txBody>
      </p:sp>
      <p:grpSp>
        <p:nvGrpSpPr>
          <p:cNvPr id="56324" name="Group 29">
            <a:extLst>
              <a:ext uri="{FF2B5EF4-FFF2-40B4-BE49-F238E27FC236}">
                <a16:creationId xmlns:a16="http://schemas.microsoft.com/office/drawing/2014/main" id="{278CD4C6-40EB-4B1C-B0E4-235D6D5B29CB}"/>
              </a:ext>
            </a:extLst>
          </p:cNvPr>
          <p:cNvGrpSpPr>
            <a:grpSpLocks/>
          </p:cNvGrpSpPr>
          <p:nvPr/>
        </p:nvGrpSpPr>
        <p:grpSpPr bwMode="auto">
          <a:xfrm>
            <a:off x="1525588" y="1058863"/>
            <a:ext cx="2379662" cy="1379537"/>
            <a:chOff x="1620" y="990600"/>
            <a:chExt cx="2380035" cy="1379387"/>
          </a:xfrm>
        </p:grpSpPr>
        <p:sp>
          <p:nvSpPr>
            <p:cNvPr id="4" name="Down Arrow 3">
              <a:extLst>
                <a:ext uri="{FF2B5EF4-FFF2-40B4-BE49-F238E27FC236}">
                  <a16:creationId xmlns:a16="http://schemas.microsoft.com/office/drawing/2014/main" id="{753315AF-EB97-40FF-A2DE-CCA0834923EB}"/>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56339" name="TextBox 17">
              <a:extLst>
                <a:ext uri="{FF2B5EF4-FFF2-40B4-BE49-F238E27FC236}">
                  <a16:creationId xmlns:a16="http://schemas.microsoft.com/office/drawing/2014/main" id="{672CC4AD-FE3E-4F64-9769-B7A1B60870AA}"/>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rgbClr val="000000"/>
                  </a:solidFill>
                  <a:cs typeface="Arial" panose="020B0604020202020204" pitchFamily="34" charset="0"/>
                </a:rPr>
                <a:t>Right Understanding &amp; Right Feeling</a:t>
              </a:r>
            </a:p>
          </p:txBody>
        </p:sp>
        <p:sp>
          <p:nvSpPr>
            <p:cNvPr id="56340" name="TextBox 18">
              <a:extLst>
                <a:ext uri="{FF2B5EF4-FFF2-40B4-BE49-F238E27FC236}">
                  <a16:creationId xmlns:a16="http://schemas.microsoft.com/office/drawing/2014/main" id="{479E60EC-BA1C-45C3-8CEA-BB2337F12EB8}"/>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Every Individual</a:t>
              </a:r>
              <a:endParaRPr lang="en-IN" altLang="en-US">
                <a:solidFill>
                  <a:srgbClr val="000000"/>
                </a:solidFill>
                <a:cs typeface="Arial" panose="020B0604020202020204" pitchFamily="34" charset="0"/>
              </a:endParaRPr>
            </a:p>
          </p:txBody>
        </p:sp>
      </p:grpSp>
      <p:grpSp>
        <p:nvGrpSpPr>
          <p:cNvPr id="56325" name="Group 31">
            <a:extLst>
              <a:ext uri="{FF2B5EF4-FFF2-40B4-BE49-F238E27FC236}">
                <a16:creationId xmlns:a16="http://schemas.microsoft.com/office/drawing/2014/main" id="{5CAC4BF3-8989-417E-92A1-5FF9AB4E65A9}"/>
              </a:ext>
            </a:extLst>
          </p:cNvPr>
          <p:cNvGrpSpPr>
            <a:grpSpLocks/>
          </p:cNvGrpSpPr>
          <p:nvPr/>
        </p:nvGrpSpPr>
        <p:grpSpPr bwMode="auto">
          <a:xfrm>
            <a:off x="4133850" y="1058863"/>
            <a:ext cx="2038350" cy="1379537"/>
            <a:chOff x="2610255" y="990600"/>
            <a:chExt cx="2037945" cy="1379387"/>
          </a:xfrm>
        </p:grpSpPr>
        <p:sp>
          <p:nvSpPr>
            <p:cNvPr id="10" name="Down Arrow 9">
              <a:extLst>
                <a:ext uri="{FF2B5EF4-FFF2-40B4-BE49-F238E27FC236}">
                  <a16:creationId xmlns:a16="http://schemas.microsoft.com/office/drawing/2014/main" id="{88E56836-5D55-4ED9-A6D6-B411D9FFC783}"/>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56336" name="TextBox 19">
              <a:extLst>
                <a:ext uri="{FF2B5EF4-FFF2-40B4-BE49-F238E27FC236}">
                  <a16:creationId xmlns:a16="http://schemas.microsoft.com/office/drawing/2014/main" id="{58C0F93E-ED37-46F9-A400-3EEA60169B84}"/>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Prosperity</a:t>
              </a:r>
            </a:p>
            <a:p>
              <a:pPr eaLnBrk="1" hangingPunct="1"/>
              <a:endParaRPr lang="en-IN" altLang="en-US">
                <a:solidFill>
                  <a:srgbClr val="000000"/>
                </a:solidFill>
                <a:cs typeface="Arial" panose="020B0604020202020204" pitchFamily="34" charset="0"/>
              </a:endParaRPr>
            </a:p>
          </p:txBody>
        </p:sp>
        <p:sp>
          <p:nvSpPr>
            <p:cNvPr id="56337" name="TextBox 20">
              <a:extLst>
                <a:ext uri="{FF2B5EF4-FFF2-40B4-BE49-F238E27FC236}">
                  <a16:creationId xmlns:a16="http://schemas.microsoft.com/office/drawing/2014/main" id="{3C6424DE-BA9E-4EA3-8075-1FF1F9377899}"/>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Every Family</a:t>
              </a:r>
              <a:endParaRPr lang="en-IN" altLang="en-US">
                <a:solidFill>
                  <a:srgbClr val="000000"/>
                </a:solidFill>
                <a:cs typeface="Arial" panose="020B0604020202020204" pitchFamily="34" charset="0"/>
              </a:endParaRPr>
            </a:p>
          </p:txBody>
        </p:sp>
      </p:grpSp>
      <p:grpSp>
        <p:nvGrpSpPr>
          <p:cNvPr id="56326" name="Group 33">
            <a:extLst>
              <a:ext uri="{FF2B5EF4-FFF2-40B4-BE49-F238E27FC236}">
                <a16:creationId xmlns:a16="http://schemas.microsoft.com/office/drawing/2014/main" id="{0DB20FB7-17C6-4276-A407-C1B379637808}"/>
              </a:ext>
            </a:extLst>
          </p:cNvPr>
          <p:cNvGrpSpPr>
            <a:grpSpLocks/>
          </p:cNvGrpSpPr>
          <p:nvPr/>
        </p:nvGrpSpPr>
        <p:grpSpPr bwMode="auto">
          <a:xfrm>
            <a:off x="6459538" y="1058863"/>
            <a:ext cx="1998662" cy="1379537"/>
            <a:chOff x="4935165" y="990600"/>
            <a:chExt cx="1999035" cy="1379387"/>
          </a:xfrm>
        </p:grpSpPr>
        <p:sp>
          <p:nvSpPr>
            <p:cNvPr id="11" name="Down Arrow 10">
              <a:extLst>
                <a:ext uri="{FF2B5EF4-FFF2-40B4-BE49-F238E27FC236}">
                  <a16:creationId xmlns:a16="http://schemas.microsoft.com/office/drawing/2014/main" id="{087B802F-911A-4165-8670-217423FE57D8}"/>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56333" name="TextBox 21">
              <a:extLst>
                <a:ext uri="{FF2B5EF4-FFF2-40B4-BE49-F238E27FC236}">
                  <a16:creationId xmlns:a16="http://schemas.microsoft.com/office/drawing/2014/main" id="{D3407BB5-3305-4387-9D39-13B4CA57DB7C}"/>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Fearlessness</a:t>
              </a:r>
            </a:p>
            <a:p>
              <a:pPr eaLnBrk="1" hangingPunct="1"/>
              <a:r>
                <a:rPr lang="en-GB" altLang="en-US">
                  <a:solidFill>
                    <a:srgbClr val="000000"/>
                  </a:solidFill>
                  <a:cs typeface="Arial" panose="020B0604020202020204" pitchFamily="34" charset="0"/>
                </a:rPr>
                <a:t>(Trust)</a:t>
              </a:r>
              <a:endParaRPr lang="en-IN" altLang="en-US">
                <a:solidFill>
                  <a:srgbClr val="000000"/>
                </a:solidFill>
                <a:cs typeface="Arial" panose="020B0604020202020204" pitchFamily="34" charset="0"/>
              </a:endParaRPr>
            </a:p>
          </p:txBody>
        </p:sp>
        <p:sp>
          <p:nvSpPr>
            <p:cNvPr id="56334" name="TextBox 22">
              <a:extLst>
                <a:ext uri="{FF2B5EF4-FFF2-40B4-BE49-F238E27FC236}">
                  <a16:creationId xmlns:a16="http://schemas.microsoft.com/office/drawing/2014/main" id="{C2FE1125-5DEC-402F-989F-CB159050E9F2}"/>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Society</a:t>
              </a:r>
              <a:endParaRPr lang="en-IN" altLang="en-US">
                <a:solidFill>
                  <a:srgbClr val="000000"/>
                </a:solidFill>
                <a:cs typeface="Arial" panose="020B0604020202020204" pitchFamily="34" charset="0"/>
              </a:endParaRPr>
            </a:p>
          </p:txBody>
        </p:sp>
      </p:grpSp>
      <p:sp>
        <p:nvSpPr>
          <p:cNvPr id="56327" name="Rectangle 19">
            <a:extLst>
              <a:ext uri="{FF2B5EF4-FFF2-40B4-BE49-F238E27FC236}">
                <a16:creationId xmlns:a16="http://schemas.microsoft.com/office/drawing/2014/main" id="{88D57C3F-5184-4237-A4F2-B5726CF4AC59}"/>
              </a:ext>
            </a:extLst>
          </p:cNvPr>
          <p:cNvSpPr>
            <a:spLocks noChangeArrowheads="1"/>
          </p:cNvSpPr>
          <p:nvPr/>
        </p:nvSpPr>
        <p:spPr bwMode="auto">
          <a:xfrm>
            <a:off x="2763838" y="16764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rgbClr val="000000"/>
                </a:solidFill>
                <a:cs typeface="Arial" panose="020B0604020202020204" pitchFamily="34" charset="0"/>
              </a:rPr>
              <a:t>Happiness</a:t>
            </a:r>
            <a:endParaRPr lang="en-US" altLang="en-US">
              <a:solidFill>
                <a:srgbClr val="000000"/>
              </a:solidFill>
            </a:endParaRPr>
          </a:p>
        </p:txBody>
      </p:sp>
      <p:grpSp>
        <p:nvGrpSpPr>
          <p:cNvPr id="56328" name="Group 34">
            <a:extLst>
              <a:ext uri="{FF2B5EF4-FFF2-40B4-BE49-F238E27FC236}">
                <a16:creationId xmlns:a16="http://schemas.microsoft.com/office/drawing/2014/main" id="{51698CEE-FE4F-4D7C-A4F5-5F34011504C5}"/>
              </a:ext>
            </a:extLst>
          </p:cNvPr>
          <p:cNvGrpSpPr>
            <a:grpSpLocks/>
          </p:cNvGrpSpPr>
          <p:nvPr/>
        </p:nvGrpSpPr>
        <p:grpSpPr bwMode="auto">
          <a:xfrm>
            <a:off x="8647113" y="1060450"/>
            <a:ext cx="2362200" cy="1655763"/>
            <a:chOff x="7123890" y="990600"/>
            <a:chExt cx="1981200" cy="1656315"/>
          </a:xfrm>
        </p:grpSpPr>
        <p:sp>
          <p:nvSpPr>
            <p:cNvPr id="22" name="Down Arrow 11">
              <a:extLst>
                <a:ext uri="{FF2B5EF4-FFF2-40B4-BE49-F238E27FC236}">
                  <a16:creationId xmlns:a16="http://schemas.microsoft.com/office/drawing/2014/main" id="{3DABE80A-513C-48AA-9E9E-DAF3548BCEE8}"/>
                </a:ext>
              </a:extLst>
            </p:cNvPr>
            <p:cNvSpPr/>
            <p:nvPr/>
          </p:nvSpPr>
          <p:spPr>
            <a:xfrm>
              <a:off x="8021288" y="1676629"/>
              <a:ext cx="151785"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56330" name="TextBox 23">
              <a:extLst>
                <a:ext uri="{FF2B5EF4-FFF2-40B4-BE49-F238E27FC236}">
                  <a16:creationId xmlns:a16="http://schemas.microsoft.com/office/drawing/2014/main" id="{831C4687-8A24-4920-AD03-3764CC39CB5D}"/>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Co-Existence</a:t>
              </a:r>
            </a:p>
            <a:p>
              <a:pPr eaLnBrk="1" hangingPunct="1"/>
              <a:r>
                <a:rPr lang="en-GB" altLang="en-US" sz="1600">
                  <a:solidFill>
                    <a:srgbClr val="000000"/>
                  </a:solidFill>
                  <a:cs typeface="Arial" panose="020B0604020202020204" pitchFamily="34" charset="0"/>
                </a:rPr>
                <a:t>(mutual fulfilment)</a:t>
              </a:r>
              <a:r>
                <a:rPr lang="en-GB" altLang="en-US">
                  <a:solidFill>
                    <a:srgbClr val="000000"/>
                  </a:solidFill>
                  <a:cs typeface="Arial" panose="020B0604020202020204" pitchFamily="34" charset="0"/>
                </a:rPr>
                <a:t> </a:t>
              </a:r>
              <a:endParaRPr lang="en-GB" altLang="en-US" sz="1600">
                <a:solidFill>
                  <a:srgbClr val="000000"/>
                </a:solidFill>
                <a:cs typeface="Arial" panose="020B0604020202020204" pitchFamily="34" charset="0"/>
              </a:endParaRPr>
            </a:p>
          </p:txBody>
        </p:sp>
        <p:sp>
          <p:nvSpPr>
            <p:cNvPr id="56331" name="TextBox 24">
              <a:extLst>
                <a:ext uri="{FF2B5EF4-FFF2-40B4-BE49-F238E27FC236}">
                  <a16:creationId xmlns:a16="http://schemas.microsoft.com/office/drawing/2014/main" id="{CCA56E94-6633-4124-87B5-DECBE993821B}"/>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In Nature/ Existence</a:t>
              </a:r>
            </a:p>
          </p:txBody>
        </p:sp>
      </p:gr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B550E798-B6D8-44EA-BB3C-00AB07591202}"/>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Sum Up</a:t>
            </a:r>
          </a:p>
        </p:txBody>
      </p:sp>
      <p:sp>
        <p:nvSpPr>
          <p:cNvPr id="3" name="Text Placeholder 2">
            <a:extLst>
              <a:ext uri="{FF2B5EF4-FFF2-40B4-BE49-F238E27FC236}">
                <a16:creationId xmlns:a16="http://schemas.microsoft.com/office/drawing/2014/main" id="{84974E48-8856-4360-8964-225E9323093B}"/>
              </a:ext>
            </a:extLst>
          </p:cNvPr>
          <p:cNvSpPr>
            <a:spLocks noGrp="1"/>
          </p:cNvSpPr>
          <p:nvPr>
            <p:ph type="body" sz="quarter" idx="13"/>
          </p:nvPr>
        </p:nvSpPr>
        <p:spPr/>
        <p:txBody>
          <a:bodyPr>
            <a:normAutofit fontScale="92500" lnSpcReduction="10000"/>
          </a:bodyPr>
          <a:lstStyle/>
          <a:p>
            <a:pPr>
              <a:buFont typeface="Symbol" pitchFamily="18" charset="2"/>
              <a:buNone/>
              <a:defRPr/>
            </a:pPr>
            <a:r>
              <a:t>A society is composed of families living together, in a relationship of mutual fulfillment. They have a common goal, which is:</a:t>
            </a:r>
          </a:p>
          <a:p>
            <a:pPr marL="914400" lvl="2" indent="-457200">
              <a:buFont typeface="+mj-lt"/>
              <a:buAutoNum type="arabicPeriod"/>
              <a:defRPr/>
            </a:pPr>
            <a:r>
              <a:t>Right understanding &amp; right feeling (happiness) in every individual</a:t>
            </a:r>
          </a:p>
          <a:p>
            <a:pPr marL="914400" lvl="2" indent="-457200">
              <a:buFont typeface="+mj-lt"/>
              <a:buAutoNum type="arabicPeriod"/>
              <a:defRPr/>
            </a:pPr>
            <a:r>
              <a:t>Prosperity in every family</a:t>
            </a:r>
          </a:p>
          <a:p>
            <a:pPr marL="914400" lvl="2" indent="-457200">
              <a:buFont typeface="+mj-lt"/>
              <a:buAutoNum type="arabicPeriod"/>
              <a:defRPr/>
            </a:pPr>
            <a:r>
              <a:t>Fearlessness (trust) in society</a:t>
            </a:r>
          </a:p>
          <a:p>
            <a:pPr marL="914400" lvl="2" indent="-457200">
              <a:buFont typeface="+mj-lt"/>
              <a:buAutoNum type="arabicPeriod"/>
              <a:defRPr/>
            </a:pPr>
            <a:r>
              <a:t>Co-existence (mutual fulfilment) in nature/existence</a:t>
            </a:r>
          </a:p>
          <a:p>
            <a:pPr>
              <a:buFont typeface="Symbol" pitchFamily="18" charset="2"/>
              <a:buNone/>
              <a:defRPr/>
            </a:pPr>
            <a:r>
              <a:rPr sz="1200"/>
              <a:t> </a:t>
            </a:r>
          </a:p>
          <a:p>
            <a:pPr>
              <a:buFont typeface="Symbol" pitchFamily="18" charset="2"/>
              <a:buNone/>
              <a:defRPr/>
            </a:pPr>
            <a:r>
              <a:t>The family is the basic unit in society, i.e. society is composed of family, group of families, village family, group of village families, town family… and so on, where every individual is responsible or self-disciplined and self motivated by common values, participating in the larger order toward a common human goal</a:t>
            </a:r>
          </a:p>
          <a:p>
            <a:pPr>
              <a:buFont typeface="Symbol" pitchFamily="18" charset="2"/>
              <a:buNone/>
              <a:defRPr/>
            </a:pPr>
            <a:r>
              <a:rPr sz="1200"/>
              <a:t> </a:t>
            </a:r>
          </a:p>
          <a:p>
            <a:pPr>
              <a:buFont typeface="Symbol" pitchFamily="18" charset="2"/>
              <a:buNone/>
              <a:defRPr/>
            </a:pPr>
            <a:r>
              <a:t>Through the participation of every family in the society, in the 5 dimensions or social systems, the common human goal is fulfilled for all</a:t>
            </a:r>
          </a:p>
          <a:p>
            <a:pPr lvl="2">
              <a:buFont typeface="Symbol" pitchFamily="18" charset="2"/>
              <a:buNone/>
              <a:defRPr/>
            </a:pPr>
            <a:r>
              <a:rPr>
                <a:latin typeface="Arial" charset="0"/>
                <a:cs typeface="Arial" charset="0"/>
              </a:rPr>
              <a:t>– from family order to world family order</a:t>
            </a:r>
          </a:p>
          <a:p>
            <a:pPr lvl="2">
              <a:buFont typeface="Symbol" pitchFamily="18" charset="2"/>
              <a:buNone/>
              <a:defRPr/>
            </a:pPr>
            <a:r>
              <a:rPr>
                <a:latin typeface="Arial" charset="0"/>
                <a:cs typeface="Arial" charset="0"/>
              </a:rPr>
              <a:t>– generation after generation</a:t>
            </a:r>
          </a:p>
          <a:p>
            <a:pPr>
              <a:buFont typeface="Symbol" pitchFamily="18" charset="2"/>
              <a:buNone/>
              <a:defRPr/>
            </a:pPr>
            <a:endParaRPr sz="3500"/>
          </a:p>
          <a:p>
            <a:pPr>
              <a:buFont typeface="Symbol" pitchFamily="18" charset="2"/>
              <a:buNone/>
              <a:defRPr/>
            </a:pPr>
            <a:r>
              <a:rPr>
                <a:solidFill>
                  <a:srgbClr val="FF0000"/>
                </a:solidFill>
              </a:rPr>
              <a:t>[the current civilization is largely based on the assumption that human being = body, happiness is derived primarily from sensual pleasure &amp; feeling from other; and hence accumulation of physical facility, domination and exploitation is at the core of the socio-economic systems]</a:t>
            </a:r>
          </a:p>
        </p:txBody>
      </p:sp>
      <p:sp>
        <p:nvSpPr>
          <p:cNvPr id="57348" name="Rectangle 3">
            <a:extLst>
              <a:ext uri="{FF2B5EF4-FFF2-40B4-BE49-F238E27FC236}">
                <a16:creationId xmlns:a16="http://schemas.microsoft.com/office/drawing/2014/main" id="{83C92B83-7DE1-4DF7-8266-C71DAA9B20EC}"/>
              </a:ext>
            </a:extLst>
          </p:cNvPr>
          <p:cNvSpPr>
            <a:spLocks noChangeArrowheads="1"/>
          </p:cNvSpPr>
          <p:nvPr/>
        </p:nvSpPr>
        <p:spPr bwMode="auto">
          <a:xfrm>
            <a:off x="8534400" y="4240213"/>
            <a:ext cx="228600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US" altLang="en-US" sz="1400">
                <a:solidFill>
                  <a:srgbClr val="000000"/>
                </a:solidFill>
                <a:cs typeface="Arial" panose="020B0604020202020204" pitchFamily="34" charset="0"/>
              </a:rPr>
              <a:t>1. Education – Sanskar</a:t>
            </a:r>
            <a:endParaRPr lang="en-US" altLang="en-US" sz="1400" b="1">
              <a:solidFill>
                <a:srgbClr val="000000"/>
              </a:solidFill>
              <a:latin typeface="Kruti Dev 010" pitchFamily="2" charset="0"/>
              <a:cs typeface="Arial" panose="020B0604020202020204" pitchFamily="34" charset="0"/>
            </a:endParaRPr>
          </a:p>
          <a:p>
            <a:pPr eaLnBrk="1" hangingPunct="1">
              <a:buFont typeface="Wingdings" panose="05000000000000000000" pitchFamily="2" charset="2"/>
              <a:buNone/>
            </a:pPr>
            <a:r>
              <a:rPr lang="en-US" altLang="en-US" sz="1400">
                <a:solidFill>
                  <a:srgbClr val="000000"/>
                </a:solidFill>
                <a:cs typeface="Arial" panose="020B0604020202020204" pitchFamily="34" charset="0"/>
              </a:rPr>
              <a:t>2. Health – Self-regulation</a:t>
            </a:r>
            <a:endParaRPr lang="en-US" altLang="en-US" sz="1400" b="1">
              <a:solidFill>
                <a:srgbClr val="000000"/>
              </a:solidFill>
              <a:latin typeface="Kruti Dev 010" pitchFamily="2" charset="0"/>
              <a:cs typeface="Arial" panose="020B0604020202020204" pitchFamily="34" charset="0"/>
            </a:endParaRPr>
          </a:p>
          <a:p>
            <a:pPr eaLnBrk="1" hangingPunct="1">
              <a:buFont typeface="Wingdings" panose="05000000000000000000" pitchFamily="2" charset="2"/>
              <a:buNone/>
            </a:pPr>
            <a:r>
              <a:rPr lang="en-US" altLang="en-US" sz="1400">
                <a:solidFill>
                  <a:srgbClr val="000000"/>
                </a:solidFill>
                <a:cs typeface="Arial" panose="020B0604020202020204" pitchFamily="34" charset="0"/>
              </a:rPr>
              <a:t>3. Production – Work</a:t>
            </a:r>
            <a:endParaRPr lang="en-US" altLang="en-US" sz="1400" b="1">
              <a:solidFill>
                <a:srgbClr val="000000"/>
              </a:solidFill>
              <a:latin typeface="Kruti Dev 010" pitchFamily="2" charset="0"/>
              <a:cs typeface="Arial" panose="020B0604020202020204" pitchFamily="34" charset="0"/>
            </a:endParaRPr>
          </a:p>
          <a:p>
            <a:pPr eaLnBrk="1" hangingPunct="1">
              <a:buFont typeface="Symbol" panose="05050102010706020507" pitchFamily="18" charset="2"/>
              <a:buNone/>
            </a:pPr>
            <a:r>
              <a:rPr lang="en-US" altLang="en-US" sz="1400">
                <a:solidFill>
                  <a:srgbClr val="000000"/>
                </a:solidFill>
                <a:cs typeface="Arial" panose="020B0604020202020204" pitchFamily="34" charset="0"/>
              </a:rPr>
              <a:t>4. Justice – Preservation</a:t>
            </a:r>
            <a:endParaRPr lang="en-US" altLang="en-US" sz="1400" b="1">
              <a:solidFill>
                <a:srgbClr val="000000"/>
              </a:solidFill>
              <a:latin typeface="Kruti Dev 010" pitchFamily="2" charset="0"/>
              <a:cs typeface="Arial" panose="020B0604020202020204" pitchFamily="34" charset="0"/>
            </a:endParaRPr>
          </a:p>
          <a:p>
            <a:pPr eaLnBrk="1" hangingPunct="1">
              <a:buFont typeface="Symbol" panose="05050102010706020507" pitchFamily="18" charset="2"/>
              <a:buNone/>
            </a:pPr>
            <a:r>
              <a:rPr lang="en-US" altLang="en-US" sz="1400">
                <a:solidFill>
                  <a:srgbClr val="000000"/>
                </a:solidFill>
                <a:cs typeface="Arial" panose="020B0604020202020204" pitchFamily="34" charset="0"/>
              </a:rPr>
              <a:t>5. Exchange – Storage</a:t>
            </a:r>
            <a:endParaRPr lang="en-US" altLang="en-US" sz="1400">
              <a:solidFill>
                <a:srgbClr val="00000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ubtitle 4">
            <a:extLst>
              <a:ext uri="{FF2B5EF4-FFF2-40B4-BE49-F238E27FC236}">
                <a16:creationId xmlns:a16="http://schemas.microsoft.com/office/drawing/2014/main" id="{C170C31E-77A7-4A86-8EB8-94CA9F89F504}"/>
              </a:ext>
            </a:extLst>
          </p:cNvPr>
          <p:cNvSpPr>
            <a:spLocks noGrp="1" noChangeArrowheads="1"/>
          </p:cNvSpPr>
          <p:nvPr>
            <p:ph type="subTitle" idx="1"/>
          </p:nvPr>
        </p:nvSpPr>
        <p:spPr>
          <a:xfrm>
            <a:off x="1709738" y="3900488"/>
            <a:ext cx="7840662" cy="3698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latin typeface="Arial" panose="020B0604020202020204" pitchFamily="34" charset="0"/>
                <a:cs typeface="Calibri" panose="020F0502020204030204" pitchFamily="34" charset="0"/>
              </a:rPr>
              <a:t>Vision for the Universal Human Order</a:t>
            </a:r>
            <a:endParaRPr lang="en-IN" altLang="en-US">
              <a:latin typeface="Arial" panose="020B0604020202020204" pitchFamily="34" charset="0"/>
              <a:ea typeface="Calibri" panose="020F0502020204030204" pitchFamily="34" charset="0"/>
              <a:cs typeface="Mangal" panose="00000400000000000000" pitchFamily="2"/>
            </a:endParaRPr>
          </a:p>
        </p:txBody>
      </p:sp>
      <p:sp>
        <p:nvSpPr>
          <p:cNvPr id="58371" name="Title 3">
            <a:extLst>
              <a:ext uri="{FF2B5EF4-FFF2-40B4-BE49-F238E27FC236}">
                <a16:creationId xmlns:a16="http://schemas.microsoft.com/office/drawing/2014/main" id="{158BCEB0-EB8B-4C7D-8098-EABD7C81EA5C}"/>
              </a:ext>
            </a:extLst>
          </p:cNvPr>
          <p:cNvSpPr>
            <a:spLocks noGrp="1" noChangeArrowheads="1"/>
          </p:cNvSpPr>
          <p:nvPr>
            <p:ph type="ctrTitle"/>
          </p:nvPr>
        </p:nvSpPr>
        <p:spPr>
          <a:xfrm>
            <a:off x="1709738" y="2286000"/>
            <a:ext cx="7840662" cy="1230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0" compatLnSpc="1">
            <a:prstTxWarp prst="textNoShape">
              <a:avLst/>
            </a:prstTxWarp>
          </a:bodyPr>
          <a:lstStyle/>
          <a:p>
            <a:r>
              <a:rPr lang="en-IN" altLang="en-US">
                <a:latin typeface="Arial" panose="020B0604020202020204" pitchFamily="34" charset="0"/>
              </a:rPr>
              <a:t>FAQs for Lecture 18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5935847C-B124-4D36-AEF1-DB3A5DAA0BC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Universal Human Order</a:t>
            </a:r>
            <a:endParaRPr lang="en-US" altLang="en-US"/>
          </a:p>
        </p:txBody>
      </p:sp>
      <p:sp>
        <p:nvSpPr>
          <p:cNvPr id="3" name="Text Placeholder 2">
            <a:extLst>
              <a:ext uri="{FF2B5EF4-FFF2-40B4-BE49-F238E27FC236}">
                <a16:creationId xmlns:a16="http://schemas.microsoft.com/office/drawing/2014/main" id="{896E1E58-6DFB-464B-872C-8DA734CA4A1B}"/>
              </a:ext>
            </a:extLst>
          </p:cNvPr>
          <p:cNvSpPr>
            <a:spLocks noGrp="1"/>
          </p:cNvSpPr>
          <p:nvPr>
            <p:ph type="body" sz="quarter" idx="13"/>
          </p:nvPr>
        </p:nvSpPr>
        <p:spPr/>
        <p:txBody>
          <a:bodyPr/>
          <a:lstStyle/>
          <a:p>
            <a:pPr marL="457200" indent="-457200">
              <a:buFont typeface="Symbol" pitchFamily="18" charset="2"/>
              <a:buNone/>
              <a:defRPr/>
            </a:pPr>
            <a:r>
              <a:rPr lang="en-IN" altLang="en-US"/>
              <a:t>We explored:</a:t>
            </a:r>
          </a:p>
          <a:p>
            <a:pPr marL="457200" indent="-457200">
              <a:buFont typeface="Symbol" pitchFamily="18" charset="2"/>
              <a:buAutoNum type="arabicPeriod"/>
              <a:defRPr/>
            </a:pPr>
            <a:r>
              <a:rPr lang="en-IN" altLang="en-US"/>
              <a:t>Goal of human being living in society (human goal)</a:t>
            </a:r>
          </a:p>
          <a:p>
            <a:pPr marL="457200" indent="-457200">
              <a:buFont typeface="Calibri" panose="020F0502020204030204" pitchFamily="34" charset="0"/>
              <a:buAutoNum type="arabicPeriod"/>
              <a:defRPr/>
            </a:pPr>
            <a:r>
              <a:rPr lang="en-IN" altLang="en-US"/>
              <a:t>The dimensions or systems required to achieve the human goal</a:t>
            </a:r>
          </a:p>
          <a:p>
            <a:pPr marL="0" indent="0">
              <a:buFont typeface="Symbol" pitchFamily="18" charset="2"/>
              <a:buNone/>
              <a:defRPr/>
            </a:pPr>
            <a:endParaRPr lang="en-IN" altLang="en-US"/>
          </a:p>
          <a:p>
            <a:pPr marL="0" indent="0">
              <a:buFont typeface="Symbol" pitchFamily="18" charset="2"/>
              <a:buNone/>
              <a:defRPr/>
            </a:pPr>
            <a:r>
              <a:rPr lang="en-IN" altLang="en-US"/>
              <a:t>In this lecture, we will recap these two and discuss the</a:t>
            </a:r>
          </a:p>
          <a:p>
            <a:pPr marL="0" indent="0">
              <a:buFont typeface="Symbol" pitchFamily="18" charset="2"/>
              <a:buNone/>
              <a:defRPr/>
            </a:pPr>
            <a:endParaRPr lang="en-IN" altLang="en-US"/>
          </a:p>
          <a:p>
            <a:pPr marL="457200" indent="-457200">
              <a:buFont typeface="Symbol" pitchFamily="18" charset="2"/>
              <a:buAutoNum type="arabicPeriod" startAt="3"/>
              <a:defRPr/>
            </a:pPr>
            <a:r>
              <a:rPr lang="en-IN" altLang="en-US"/>
              <a:t>Scope of the systems</a:t>
            </a:r>
          </a:p>
          <a:p>
            <a:pPr marL="0" indent="0">
              <a:buFont typeface="Symbol" pitchFamily="18" charset="2"/>
              <a:buNone/>
              <a:defRPr/>
            </a:pPr>
            <a:endParaRPr lang="en-IN" altLang="en-US"/>
          </a:p>
          <a:p>
            <a:pPr marL="0" indent="0">
              <a:buFont typeface="Symbol" pitchFamily="18" charset="2"/>
              <a:buNone/>
              <a:defRPr/>
            </a:pPr>
            <a:r>
              <a:rPr lang="en-IN" altLang="en-US"/>
              <a:t>We will also discuss more details of some of the societal systems which will ultimately lead to the universal human order</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Placeholder 3">
            <a:extLst>
              <a:ext uri="{FF2B5EF4-FFF2-40B4-BE49-F238E27FC236}">
                <a16:creationId xmlns:a16="http://schemas.microsoft.com/office/drawing/2014/main" id="{258D5023-B0C0-45DB-8551-1ABFEDA86B31}"/>
              </a:ext>
            </a:extLst>
          </p:cNvPr>
          <p:cNvSpPr>
            <a:spLocks noGrp="1" noChangeArrowheads="1"/>
          </p:cNvSpPr>
          <p:nvPr>
            <p:ph sz="half" idx="1"/>
          </p:nvPr>
        </p:nvSpPr>
        <p:spPr bwMode="auto">
          <a:xfrm>
            <a:off x="0" y="609600"/>
            <a:ext cx="6007100" cy="5943600"/>
          </a:xfrm>
        </p:spPr>
        <p:txBody>
          <a:bodyPr vert="horz" wrap="square" lIns="91440" tIns="45720" rIns="91440" bIns="45720" numCol="1" anchor="t" anchorCtr="0" compatLnSpc="1">
            <a:prstTxWarp prst="textNoShape">
              <a:avLst/>
            </a:prstTxWarp>
          </a:bodyPr>
          <a:lstStyle/>
          <a:p>
            <a:pPr marL="0" indent="0">
              <a:buFont typeface="Arial" panose="020B0604020202020204" pitchFamily="34" charset="0"/>
              <a:buNone/>
              <a:defRPr/>
            </a:pPr>
            <a:r>
              <a:rPr lang="en-US" dirty="0">
                <a:cs typeface="Arial" panose="020B0604020202020204" pitchFamily="34" charset="0"/>
              </a:rPr>
              <a:t>What is the right age to start value education? I am asking because children don't have the capacity to think so deeply and evaluate all these proposals. Is there a different process of learning for adults and a different process for children?</a:t>
            </a:r>
          </a:p>
          <a:p>
            <a:pPr marL="457200" indent="-457200">
              <a:buFont typeface="Calibri" panose="020F0502020204030204" pitchFamily="34" charset="0"/>
              <a:buAutoNum type="arabicPeriod"/>
              <a:defRPr/>
            </a:pPr>
            <a:endParaRPr lang="en-US" dirty="0">
              <a:cs typeface="Arial" panose="020B0604020202020204" pitchFamily="34" charset="0"/>
            </a:endParaRPr>
          </a:p>
        </p:txBody>
      </p:sp>
      <p:sp>
        <p:nvSpPr>
          <p:cNvPr id="59395" name="Content Placeholder 1">
            <a:extLst>
              <a:ext uri="{FF2B5EF4-FFF2-40B4-BE49-F238E27FC236}">
                <a16:creationId xmlns:a16="http://schemas.microsoft.com/office/drawing/2014/main" id="{97C3C1ED-53D8-4BA0-8FB2-4DA6F3FF016B}"/>
              </a:ext>
            </a:extLst>
          </p:cNvPr>
          <p:cNvSpPr>
            <a:spLocks noGrp="1" noChangeArrowheads="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a:t>For a child to live with definite human conduct, the parents need to have right understanding so that they are able to give the right sanskar to the child. Thus the preparation for educating the child can start before it took birth.</a:t>
            </a:r>
          </a:p>
          <a:p>
            <a:r>
              <a:rPr lang="en-IN" altLang="en-US"/>
              <a:t>Since childhood, the children are observing their parents, and getting conditioned or educated. Hence, value education has already started.</a:t>
            </a:r>
          </a:p>
          <a:p>
            <a:r>
              <a:rPr lang="en-IN" altLang="en-US"/>
              <a:t>The process is the same for all: self-exploration. And with children, we get very straightforward answers. </a:t>
            </a:r>
          </a:p>
        </p:txBody>
      </p:sp>
      <p:sp>
        <p:nvSpPr>
          <p:cNvPr id="59396" name="Title 2">
            <a:extLst>
              <a:ext uri="{FF2B5EF4-FFF2-40B4-BE49-F238E27FC236}">
                <a16:creationId xmlns:a16="http://schemas.microsoft.com/office/drawing/2014/main" id="{69D6738C-365B-4E1B-B629-A35B0841357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Placeholder 3">
            <a:extLst>
              <a:ext uri="{FF2B5EF4-FFF2-40B4-BE49-F238E27FC236}">
                <a16:creationId xmlns:a16="http://schemas.microsoft.com/office/drawing/2014/main" id="{AC10D2CA-4EBE-4471-B76F-976DC5B5ECB4}"/>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457200" indent="-457200">
              <a:buFont typeface="Symbol" panose="05050102010706020507" pitchFamily="18" charset="2"/>
              <a:buAutoNum type="arabicPeriod"/>
            </a:pPr>
            <a:r>
              <a:rPr lang="en-US" altLang="en-US" sz="2000">
                <a:cs typeface="Arial" panose="020B0604020202020204" pitchFamily="34" charset="0"/>
              </a:rPr>
              <a:t>Expectation for justice</a:t>
            </a:r>
            <a:r>
              <a:rPr lang="hi-IN" altLang="en-US" sz="2000">
                <a:cs typeface="Arial" panose="020B0604020202020204" pitchFamily="34" charset="0"/>
              </a:rPr>
              <a:t> </a:t>
            </a:r>
          </a:p>
          <a:p>
            <a:pPr marL="457200" indent="-457200">
              <a:buFont typeface="Arial" panose="020B0604020202020204" pitchFamily="34" charset="0"/>
              <a:buNone/>
            </a:pPr>
            <a:r>
              <a:rPr lang="hi-IN" altLang="en-US" sz="2000">
                <a:cs typeface="Arial" panose="020B0604020202020204" pitchFamily="34" charset="0"/>
              </a:rPr>
              <a:t>	</a:t>
            </a:r>
            <a:r>
              <a:rPr lang="hi-IN" altLang="en-US" sz="2000">
                <a:solidFill>
                  <a:srgbClr val="1E00AA"/>
                </a:solidFill>
                <a:cs typeface="Arial" panose="020B0604020202020204" pitchFamily="34" charset="0"/>
              </a:rPr>
              <a:t>(न्याय का याचक)</a:t>
            </a:r>
            <a:endParaRPr lang="en-US" altLang="en-US" sz="2000">
              <a:solidFill>
                <a:srgbClr val="1E00AA"/>
              </a:solidFill>
              <a:cs typeface="Arial" panose="020B0604020202020204" pitchFamily="34" charset="0"/>
            </a:endParaRPr>
          </a:p>
          <a:p>
            <a:pPr marL="914400" lvl="2" indent="-457200"/>
            <a:r>
              <a:rPr lang="en-US" altLang="en-US">
                <a:cs typeface="Arial" panose="020B0604020202020204" pitchFamily="34" charset="0"/>
              </a:rPr>
              <a:t>In every interaction</a:t>
            </a:r>
          </a:p>
          <a:p>
            <a:pPr marL="457200" indent="-457200">
              <a:buFont typeface="Symbol" panose="05050102010706020507" pitchFamily="18" charset="2"/>
              <a:buAutoNum type="arabicPeriod"/>
            </a:pPr>
            <a:endParaRPr lang="en-US" altLang="en-US" sz="800">
              <a:cs typeface="Arial" panose="020B0604020202020204" pitchFamily="34" charset="0"/>
            </a:endParaRPr>
          </a:p>
          <a:p>
            <a:pPr marL="457200" indent="-457200">
              <a:buFont typeface="Arial" panose="020B0604020202020204" pitchFamily="34" charset="0"/>
              <a:buNone/>
            </a:pPr>
            <a:r>
              <a:rPr lang="en-US" altLang="en-US" sz="2000">
                <a:cs typeface="Arial" panose="020B0604020202020204" pitchFamily="34" charset="0"/>
              </a:rPr>
              <a:t>2.	Desire for right work &amp; behaviour</a:t>
            </a:r>
            <a:endParaRPr lang="hi-IN" altLang="en-US" sz="2000">
              <a:cs typeface="Arial" panose="020B0604020202020204" pitchFamily="34" charset="0"/>
            </a:endParaRPr>
          </a:p>
          <a:p>
            <a:pPr marL="457200" indent="-457200">
              <a:buFont typeface="Arial" panose="020B0604020202020204" pitchFamily="34" charset="0"/>
              <a:buNone/>
            </a:pPr>
            <a:r>
              <a:rPr lang="hi-IN" altLang="en-US" sz="2000">
                <a:cs typeface="Arial" panose="020B0604020202020204" pitchFamily="34" charset="0"/>
              </a:rPr>
              <a:t>	</a:t>
            </a:r>
            <a:r>
              <a:rPr lang="hi-IN" altLang="en-US" sz="2000">
                <a:solidFill>
                  <a:srgbClr val="1E00AA"/>
                </a:solidFill>
                <a:cs typeface="Arial" panose="020B0604020202020204" pitchFamily="34" charset="0"/>
              </a:rPr>
              <a:t>(सही कार्य व्यवहार का इच्छुक)</a:t>
            </a:r>
            <a:endParaRPr lang="en-US" altLang="en-US" sz="2000">
              <a:solidFill>
                <a:srgbClr val="1E00AA"/>
              </a:solidFill>
              <a:cs typeface="Arial" panose="020B0604020202020204" pitchFamily="34" charset="0"/>
            </a:endParaRPr>
          </a:p>
          <a:p>
            <a:pPr marL="914400" lvl="2" indent="-457200"/>
            <a:r>
              <a:rPr lang="en-US" altLang="en-US">
                <a:cs typeface="Arial" panose="020B0604020202020204" pitchFamily="34" charset="0"/>
              </a:rPr>
              <a:t>The child naturally wants to participate, makes effort to learn &amp; can learn</a:t>
            </a:r>
          </a:p>
          <a:p>
            <a:pPr marL="457200" indent="-457200">
              <a:buFont typeface="Arial" panose="020B0604020202020204" pitchFamily="34" charset="0"/>
              <a:buNone/>
            </a:pPr>
            <a:endParaRPr lang="en-US" altLang="en-US" sz="900">
              <a:cs typeface="Arial" panose="020B0604020202020204" pitchFamily="34" charset="0"/>
            </a:endParaRPr>
          </a:p>
          <a:p>
            <a:pPr marL="457200" indent="-457200">
              <a:buFont typeface="Arial" panose="020B0604020202020204" pitchFamily="34" charset="0"/>
              <a:buAutoNum type="arabicPeriod" startAt="3"/>
            </a:pPr>
            <a:r>
              <a:rPr lang="en-US" altLang="en-US" sz="2000">
                <a:cs typeface="Arial" panose="020B0604020202020204" pitchFamily="34" charset="0"/>
              </a:rPr>
              <a:t>Speaks the truth</a:t>
            </a:r>
            <a:endParaRPr lang="hi-IN" altLang="en-US" sz="2000">
              <a:cs typeface="Arial" panose="020B0604020202020204" pitchFamily="34" charset="0"/>
            </a:endParaRPr>
          </a:p>
          <a:p>
            <a:pPr marL="457200" indent="-457200">
              <a:buFont typeface="Arial" panose="020B0604020202020204" pitchFamily="34" charset="0"/>
              <a:buNone/>
            </a:pPr>
            <a:r>
              <a:rPr lang="hi-IN" altLang="en-US" sz="2000">
                <a:cs typeface="Arial" panose="020B0604020202020204" pitchFamily="34" charset="0"/>
              </a:rPr>
              <a:t>	</a:t>
            </a:r>
            <a:r>
              <a:rPr lang="hi-IN" altLang="en-US" sz="2000">
                <a:solidFill>
                  <a:srgbClr val="1E00AA"/>
                </a:solidFill>
                <a:cs typeface="Arial" panose="020B0604020202020204" pitchFamily="34" charset="0"/>
              </a:rPr>
              <a:t>(सत्यवक्ता)</a:t>
            </a:r>
            <a:endParaRPr lang="en-US" altLang="en-US" sz="2000">
              <a:solidFill>
                <a:srgbClr val="1E00AA"/>
              </a:solidFill>
              <a:cs typeface="Arial" panose="020B0604020202020204" pitchFamily="34" charset="0"/>
            </a:endParaRPr>
          </a:p>
          <a:p>
            <a:pPr marL="914400" lvl="2" indent="-457200"/>
            <a:r>
              <a:rPr lang="en-US" altLang="en-US">
                <a:cs typeface="Arial" panose="020B0604020202020204" pitchFamily="34" charset="0"/>
              </a:rPr>
              <a:t>The child naturally speaks whatever truth it knows</a:t>
            </a:r>
          </a:p>
          <a:p>
            <a:pPr marL="914400" lvl="2" indent="-457200"/>
            <a:r>
              <a:rPr lang="en-US" altLang="en-US">
                <a:cs typeface="Arial" panose="020B0604020202020204" pitchFamily="34" charset="0"/>
              </a:rPr>
              <a:t>It willingly makes effort to understand, asks lots of questions</a:t>
            </a:r>
          </a:p>
          <a:p>
            <a:pPr marL="914400" lvl="2" indent="-457200"/>
            <a:r>
              <a:rPr lang="en-US" altLang="en-US">
                <a:cs typeface="Arial" panose="020B0604020202020204" pitchFamily="34" charset="0"/>
              </a:rPr>
              <a:t>It can understand</a:t>
            </a:r>
          </a:p>
        </p:txBody>
      </p:sp>
      <p:sp>
        <p:nvSpPr>
          <p:cNvPr id="60419" name="Content Placeholder 4">
            <a:extLst>
              <a:ext uri="{FF2B5EF4-FFF2-40B4-BE49-F238E27FC236}">
                <a16:creationId xmlns:a16="http://schemas.microsoft.com/office/drawing/2014/main" id="{460B281D-F8DD-4A2F-98A3-64E7E40A35EF}"/>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228600" lvl="2">
              <a:buFont typeface="Arial" panose="020B0604020202020204" pitchFamily="34" charset="0"/>
              <a:buNone/>
            </a:pPr>
            <a:r>
              <a:rPr lang="en-US" altLang="en-US" sz="2200"/>
              <a:t>Ability to do justice </a:t>
            </a:r>
            <a:endParaRPr lang="hi-IN" altLang="en-US" sz="2200">
              <a:ea typeface="Mangal" panose="00000400000000000000" pitchFamily="2"/>
            </a:endParaRPr>
          </a:p>
          <a:p>
            <a:pPr marL="228600" lvl="2">
              <a:buFont typeface="Arial" panose="020B0604020202020204" pitchFamily="34" charset="0"/>
              <a:buNone/>
            </a:pPr>
            <a:r>
              <a:rPr lang="hi-IN" altLang="en-US" sz="2200">
                <a:solidFill>
                  <a:srgbClr val="1E00AA"/>
                </a:solidFill>
                <a:ea typeface="Mangal" panose="00000400000000000000" pitchFamily="2"/>
              </a:rPr>
              <a:t>(न्यायप्रदाई क्षमता)</a:t>
            </a:r>
            <a:endParaRPr lang="en-US" altLang="en-US" sz="2200">
              <a:solidFill>
                <a:srgbClr val="1E00AA"/>
              </a:solidFill>
            </a:endParaRPr>
          </a:p>
          <a:p>
            <a:pPr marL="228600" lvl="2"/>
            <a:endParaRPr lang="en-US" altLang="en-US" sz="2200"/>
          </a:p>
          <a:p>
            <a:pPr marL="228600" lvl="2">
              <a:buFont typeface="Arial" panose="020B0604020202020204" pitchFamily="34" charset="0"/>
              <a:buNone/>
            </a:pPr>
            <a:r>
              <a:rPr lang="en-US" altLang="en-US" sz="2200"/>
              <a:t>Competence for right work &amp; behaviour</a:t>
            </a:r>
            <a:endParaRPr lang="hi-IN" altLang="en-US" sz="2200">
              <a:ea typeface="Mangal" panose="00000400000000000000" pitchFamily="2"/>
            </a:endParaRPr>
          </a:p>
          <a:p>
            <a:pPr marL="228600" lvl="2">
              <a:buFont typeface="Arial" panose="020B0604020202020204" pitchFamily="34" charset="0"/>
              <a:buNone/>
            </a:pPr>
            <a:r>
              <a:rPr lang="hi-IN" altLang="en-US" sz="2200">
                <a:solidFill>
                  <a:srgbClr val="1E00AA"/>
                </a:solidFill>
                <a:ea typeface="Mangal" panose="00000400000000000000" pitchFamily="2"/>
              </a:rPr>
              <a:t>(सही कार्य व्यवहार करने कि योग्यता)</a:t>
            </a:r>
            <a:endParaRPr lang="en-US" altLang="en-US" sz="2200">
              <a:solidFill>
                <a:srgbClr val="1E00AA"/>
              </a:solidFill>
            </a:endParaRPr>
          </a:p>
          <a:p>
            <a:pPr marL="228600" lvl="2">
              <a:buFont typeface="Arial" panose="020B0604020202020204" pitchFamily="34" charset="0"/>
              <a:buNone/>
            </a:pPr>
            <a:endParaRPr lang="en-US" altLang="en-US" sz="2200"/>
          </a:p>
          <a:p>
            <a:pPr marL="228600" lvl="2">
              <a:buFont typeface="Arial" panose="020B0604020202020204" pitchFamily="34" charset="0"/>
              <a:buNone/>
            </a:pPr>
            <a:r>
              <a:rPr lang="en-US" altLang="en-US" sz="2200"/>
              <a:t>Understanding the truth</a:t>
            </a:r>
            <a:endParaRPr lang="hi-IN" altLang="en-US" sz="2200">
              <a:ea typeface="Mangal" panose="00000400000000000000" pitchFamily="2"/>
            </a:endParaRPr>
          </a:p>
          <a:p>
            <a:pPr marL="228600" lvl="2">
              <a:buFont typeface="Arial" panose="020B0604020202020204" pitchFamily="34" charset="0"/>
              <a:buNone/>
            </a:pPr>
            <a:r>
              <a:rPr lang="hi-IN" altLang="en-US" sz="2200">
                <a:solidFill>
                  <a:srgbClr val="1E00AA"/>
                </a:solidFill>
                <a:ea typeface="Mangal" panose="00000400000000000000" pitchFamily="2"/>
              </a:rPr>
              <a:t>(सत्यबोध)</a:t>
            </a:r>
          </a:p>
          <a:p>
            <a:pPr marL="228600" lvl="2"/>
            <a:r>
              <a:rPr lang="en-US" altLang="en-US" sz="2200">
                <a:cs typeface="Arial" panose="020B0604020202020204" pitchFamily="34" charset="0"/>
              </a:rPr>
              <a:t>from self to entire existence</a:t>
            </a:r>
          </a:p>
          <a:p>
            <a:pPr marL="228600" lvl="2">
              <a:buFont typeface="Arial" panose="020B0604020202020204" pitchFamily="34" charset="0"/>
              <a:buNone/>
            </a:pPr>
            <a:endParaRPr lang="en-US" altLang="en-US" sz="2200"/>
          </a:p>
          <a:p>
            <a:pPr marL="228600" lvl="2">
              <a:buFont typeface="Arial" panose="020B0604020202020204" pitchFamily="34" charset="0"/>
              <a:buNone/>
            </a:pPr>
            <a:r>
              <a:rPr lang="en-US" altLang="en-US" sz="2200">
                <a:solidFill>
                  <a:srgbClr val="1E00AA"/>
                </a:solidFill>
              </a:rPr>
              <a:t>The child expects parents, elders, teachers, society… to facilitate it to attain the satisfaction point (role of education-sanskar)</a:t>
            </a:r>
          </a:p>
        </p:txBody>
      </p:sp>
      <p:sp>
        <p:nvSpPr>
          <p:cNvPr id="60420" name="Title 2">
            <a:extLst>
              <a:ext uri="{FF2B5EF4-FFF2-40B4-BE49-F238E27FC236}">
                <a16:creationId xmlns:a16="http://schemas.microsoft.com/office/drawing/2014/main" id="{09C43585-73CA-41F3-9F7B-F7F2BDCB9974}"/>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Child’s Desire / Expectation			Fulfillment / Satisfaction Point</a:t>
            </a:r>
          </a:p>
        </p:txBody>
      </p:sp>
      <p:cxnSp>
        <p:nvCxnSpPr>
          <p:cNvPr id="6" name="Straight Connector 5">
            <a:extLst>
              <a:ext uri="{FF2B5EF4-FFF2-40B4-BE49-F238E27FC236}">
                <a16:creationId xmlns:a16="http://schemas.microsoft.com/office/drawing/2014/main" id="{0EB57E79-79F0-4E3B-BB7E-6ABB8B2B7974}"/>
              </a:ext>
            </a:extLst>
          </p:cNvPr>
          <p:cNvCxnSpPr/>
          <p:nvPr/>
        </p:nvCxnSpPr>
        <p:spPr>
          <a:xfrm rot="5400000">
            <a:off x="3049588" y="3505200"/>
            <a:ext cx="6094412"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5B9C0EB-B96F-4DEB-9AB2-87420CAC2871}"/>
              </a:ext>
            </a:extLst>
          </p:cNvPr>
          <p:cNvSpPr>
            <a:spLocks noGrp="1"/>
          </p:cNvSpPr>
          <p:nvPr>
            <p:ph sz="half" idx="1"/>
          </p:nvPr>
        </p:nvSpPr>
        <p:spPr>
          <a:xfrm>
            <a:off x="0" y="609600"/>
            <a:ext cx="6007100" cy="5943600"/>
          </a:xfrm>
        </p:spPr>
        <p:txBody>
          <a:bodyPr/>
          <a:lstStyle/>
          <a:p>
            <a:pPr marL="0" indent="0">
              <a:buFont typeface="Arial" panose="020B0604020202020204" pitchFamily="34" charset="0"/>
              <a:buNone/>
              <a:defRPr/>
            </a:pPr>
            <a:r>
              <a:rPr lang="en-US" dirty="0">
                <a:cs typeface="Arial" panose="020B0604020202020204" pitchFamily="34" charset="0"/>
              </a:rPr>
              <a:t>Are we talking about having equal physical facilities for all? Or is it that I can have a different need and someone else can have a different need? After all, we have to calculate the amount of money required for living and all kinds of emergencies.</a:t>
            </a:r>
          </a:p>
          <a:p>
            <a:pPr>
              <a:defRPr/>
            </a:pPr>
            <a:endParaRPr lang="en-US" dirty="0"/>
          </a:p>
        </p:txBody>
      </p:sp>
      <p:sp>
        <p:nvSpPr>
          <p:cNvPr id="61443" name="Content Placeholder 5">
            <a:extLst>
              <a:ext uri="{FF2B5EF4-FFF2-40B4-BE49-F238E27FC236}">
                <a16:creationId xmlns:a16="http://schemas.microsoft.com/office/drawing/2014/main" id="{BA83E8EA-D1A2-4403-A434-DC4E90C53E3A}"/>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We are not talking about having equal physical facilities. We are talking about the feeling of prosperity. And for that everyone needs to make out the need for physical facility clearly.</a:t>
            </a:r>
          </a:p>
          <a:p>
            <a:r>
              <a:rPr lang="en-US" altLang="en-US"/>
              <a:t>To make out the need for physical facilities, we need to understand clearly the needs of self and body.</a:t>
            </a:r>
          </a:p>
        </p:txBody>
      </p:sp>
      <p:sp>
        <p:nvSpPr>
          <p:cNvPr id="61444" name="Title 3">
            <a:extLst>
              <a:ext uri="{FF2B5EF4-FFF2-40B4-BE49-F238E27FC236}">
                <a16:creationId xmlns:a16="http://schemas.microsoft.com/office/drawing/2014/main" id="{EA915732-F7EC-4E75-B18D-099FC3BBA6BE}"/>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4">
            <a:extLst>
              <a:ext uri="{FF2B5EF4-FFF2-40B4-BE49-F238E27FC236}">
                <a16:creationId xmlns:a16="http://schemas.microsoft.com/office/drawing/2014/main" id="{01C1ACBF-4BB2-4232-846F-B8E1FA40444A}"/>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There are so many problems in the society, and our effort will take a long time to make an impact in the society. Don’t you think that a revolution is required?	</a:t>
            </a:r>
          </a:p>
        </p:txBody>
      </p:sp>
      <p:sp>
        <p:nvSpPr>
          <p:cNvPr id="6" name="Content Placeholder 5">
            <a:extLst>
              <a:ext uri="{FF2B5EF4-FFF2-40B4-BE49-F238E27FC236}">
                <a16:creationId xmlns:a16="http://schemas.microsoft.com/office/drawing/2014/main" id="{0F08C94B-AFA5-4FF1-B3D3-D645CFE36327}"/>
              </a:ext>
            </a:extLst>
          </p:cNvPr>
          <p:cNvSpPr>
            <a:spLocks noGrp="1"/>
          </p:cNvSpPr>
          <p:nvPr>
            <p:ph sz="half" idx="2"/>
          </p:nvPr>
        </p:nvSpPr>
        <p:spPr>
          <a:xfrm>
            <a:off x="6210300" y="609600"/>
            <a:ext cx="5981700" cy="5943600"/>
          </a:xfrm>
        </p:spPr>
        <p:txBody>
          <a:bodyPr/>
          <a:lstStyle/>
          <a:p>
            <a:pPr>
              <a:defRPr/>
            </a:pPr>
            <a:r>
              <a:rPr lang="en-US" dirty="0"/>
              <a:t>There are four things:</a:t>
            </a:r>
          </a:p>
          <a:p>
            <a:pPr marL="0" indent="0">
              <a:buFont typeface="Arial" panose="020B0604020202020204" pitchFamily="34" charset="0"/>
              <a:buNone/>
              <a:defRPr/>
            </a:pPr>
            <a:r>
              <a:rPr lang="en-US" dirty="0"/>
              <a:t>1. Clarity of all-encompassing solution (</a:t>
            </a:r>
            <a:r>
              <a:rPr lang="en-US" dirty="0" err="1"/>
              <a:t>samadhan</a:t>
            </a:r>
            <a:r>
              <a:rPr lang="en-US" dirty="0"/>
              <a:t>)</a:t>
            </a:r>
          </a:p>
          <a:p>
            <a:pPr marL="0" indent="0">
              <a:buFont typeface="Arial" panose="020B0604020202020204" pitchFamily="34" charset="0"/>
              <a:buNone/>
              <a:defRPr/>
            </a:pPr>
            <a:r>
              <a:rPr lang="en-US" dirty="0"/>
              <a:t>2. Effort to materialize the solution</a:t>
            </a:r>
          </a:p>
          <a:p>
            <a:pPr marL="0" indent="0">
              <a:buFont typeface="Arial" panose="020B0604020202020204" pitchFamily="34" charset="0"/>
              <a:buNone/>
              <a:defRPr/>
            </a:pPr>
            <a:r>
              <a:rPr lang="en-US" dirty="0"/>
              <a:t>3. Appraisal of the current state of problems</a:t>
            </a:r>
          </a:p>
          <a:p>
            <a:pPr marL="0" indent="0">
              <a:buFont typeface="Arial" panose="020B0604020202020204" pitchFamily="34" charset="0"/>
              <a:buNone/>
              <a:defRPr/>
            </a:pPr>
            <a:r>
              <a:rPr lang="en-US" dirty="0"/>
              <a:t>4. Effort to remove the problems.</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Many a times, we start from 3 and go for 4 without working for 1 and 2. And then we may create more problems than solutions.</a:t>
            </a:r>
          </a:p>
          <a:p>
            <a:pPr marL="0" indent="0">
              <a:buFont typeface="Arial" panose="020B0604020202020204" pitchFamily="34" charset="0"/>
              <a:buNone/>
              <a:defRPr/>
            </a:pPr>
            <a:endParaRPr lang="en-US" dirty="0"/>
          </a:p>
          <a:p>
            <a:pPr marL="0" indent="0">
              <a:buFont typeface="Arial" panose="020B0604020202020204" pitchFamily="34" charset="0"/>
              <a:buNone/>
              <a:defRPr/>
            </a:pPr>
            <a:r>
              <a:rPr lang="en-US" dirty="0"/>
              <a:t>We first need to fix our program for realizing the human goal. In that process, we will be in a better position to evaluate the current state and work to remove the current problems.</a:t>
            </a:r>
          </a:p>
        </p:txBody>
      </p:sp>
      <p:sp>
        <p:nvSpPr>
          <p:cNvPr id="62468" name="Title 3">
            <a:extLst>
              <a:ext uri="{FF2B5EF4-FFF2-40B4-BE49-F238E27FC236}">
                <a16:creationId xmlns:a16="http://schemas.microsoft.com/office/drawing/2014/main" id="{237824D8-1720-422B-81CA-87962D3C6C5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Content Placeholder 4">
            <a:extLst>
              <a:ext uri="{FF2B5EF4-FFF2-40B4-BE49-F238E27FC236}">
                <a16:creationId xmlns:a16="http://schemas.microsoft.com/office/drawing/2014/main" id="{4C2B5CBB-4FDF-4C23-BBC8-C0D19526A550}"/>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There is so much disparity today in the society. There is a vast gap between haves and have-not’s. How does this proposal seem to address this gap?</a:t>
            </a:r>
          </a:p>
        </p:txBody>
      </p:sp>
      <p:sp>
        <p:nvSpPr>
          <p:cNvPr id="6" name="Content Placeholder 5">
            <a:extLst>
              <a:ext uri="{FF2B5EF4-FFF2-40B4-BE49-F238E27FC236}">
                <a16:creationId xmlns:a16="http://schemas.microsoft.com/office/drawing/2014/main" id="{E22A5C00-0134-4D18-84A2-34D905AFE907}"/>
              </a:ext>
            </a:extLst>
          </p:cNvPr>
          <p:cNvSpPr>
            <a:spLocks noGrp="1"/>
          </p:cNvSpPr>
          <p:nvPr>
            <p:ph sz="half" idx="2"/>
          </p:nvPr>
        </p:nvSpPr>
        <p:spPr>
          <a:xfrm>
            <a:off x="6210300" y="609600"/>
            <a:ext cx="5981700" cy="5943600"/>
          </a:xfrm>
        </p:spPr>
        <p:txBody>
          <a:bodyPr/>
          <a:lstStyle/>
          <a:p>
            <a:pPr>
              <a:defRPr/>
            </a:pPr>
            <a:r>
              <a:rPr lang="en-US" dirty="0"/>
              <a:t>We need to understand that the basic aspiration is continuity of happiness and prosperity. And this is ensured by right understanding and right feelings. It is not determined by the possession of physical facilities.</a:t>
            </a:r>
          </a:p>
          <a:p>
            <a:pPr marL="0" indent="0">
              <a:buFont typeface="Arial" panose="020B0604020202020204" pitchFamily="34" charset="0"/>
              <a:buNone/>
              <a:defRPr/>
            </a:pPr>
            <a:r>
              <a:rPr lang="en-US" dirty="0"/>
              <a:t>So whether one belongs to the category of haves or have-not’s, what essentially matter is the correct recognition of need for physical facilities which is possible through right understanding and right feeling.</a:t>
            </a:r>
          </a:p>
        </p:txBody>
      </p:sp>
      <p:sp>
        <p:nvSpPr>
          <p:cNvPr id="63492" name="Title 3">
            <a:extLst>
              <a:ext uri="{FF2B5EF4-FFF2-40B4-BE49-F238E27FC236}">
                <a16:creationId xmlns:a16="http://schemas.microsoft.com/office/drawing/2014/main" id="{AFF2ACD9-9BAC-4FE5-93B5-2272E39220FA}"/>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Content Placeholder 4">
            <a:extLst>
              <a:ext uri="{FF2B5EF4-FFF2-40B4-BE49-F238E27FC236}">
                <a16:creationId xmlns:a16="http://schemas.microsoft.com/office/drawing/2014/main" id="{88C1A174-1A38-4C00-9B4E-E8C726455DC5}"/>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At one point of time, we were living peacefully in our country. And then were invaded from outside the country, and got enslaved. Even if we are able to make this program effective, what is the guarantee that this will not happen again?</a:t>
            </a:r>
          </a:p>
        </p:txBody>
      </p:sp>
      <p:sp>
        <p:nvSpPr>
          <p:cNvPr id="64515" name="Content Placeholder 5">
            <a:extLst>
              <a:ext uri="{FF2B5EF4-FFF2-40B4-BE49-F238E27FC236}">
                <a16:creationId xmlns:a16="http://schemas.microsoft.com/office/drawing/2014/main" id="{6B341D72-E1DE-4540-BBF0-93F08C262124}"/>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We are talking about undivided society. We discussed the steps for self-organization of world family. And when the content of education is universal, it is going to be accepted by all.</a:t>
            </a:r>
          </a:p>
        </p:txBody>
      </p:sp>
      <p:sp>
        <p:nvSpPr>
          <p:cNvPr id="64516" name="Title 3">
            <a:extLst>
              <a:ext uri="{FF2B5EF4-FFF2-40B4-BE49-F238E27FC236}">
                <a16:creationId xmlns:a16="http://schemas.microsoft.com/office/drawing/2014/main" id="{71FB0318-559A-4FDF-8E03-A58F57249557}"/>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Content Placeholder 4">
            <a:extLst>
              <a:ext uri="{FF2B5EF4-FFF2-40B4-BE49-F238E27FC236}">
                <a16:creationId xmlns:a16="http://schemas.microsoft.com/office/drawing/2014/main" id="{C578EF30-92CC-4D53-94D7-6E8221EA519E}"/>
              </a:ext>
            </a:extLst>
          </p:cNvPr>
          <p:cNvSpPr>
            <a:spLocks noGrp="1"/>
          </p:cNvSpPr>
          <p:nvPr>
            <p:ph sz="half" idx="1"/>
          </p:nvPr>
        </p:nvSpPr>
        <p:spPr bwMode="auto">
          <a:xfrm>
            <a:off x="0" y="609600"/>
            <a:ext cx="60071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How do we plan to transition from value education to value based education?		</a:t>
            </a:r>
          </a:p>
        </p:txBody>
      </p:sp>
      <p:sp>
        <p:nvSpPr>
          <p:cNvPr id="65539" name="Content Placeholder 5">
            <a:extLst>
              <a:ext uri="{FF2B5EF4-FFF2-40B4-BE49-F238E27FC236}">
                <a16:creationId xmlns:a16="http://schemas.microsoft.com/office/drawing/2014/main" id="{366BFBC5-25DE-4449-98DD-32FF5716DACD}"/>
              </a:ext>
            </a:extLst>
          </p:cNvPr>
          <p:cNvSpPr>
            <a:spLocks noGrp="1"/>
          </p:cNvSpPr>
          <p:nvPr>
            <p:ph sz="half" idx="2"/>
          </p:nvPr>
        </p:nvSpPr>
        <p:spPr bwMode="auto">
          <a:xfrm>
            <a:off x="6210300" y="609600"/>
            <a:ext cx="5981700" cy="5943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To have value based education, we need to base the content in every course on right understanding and right feeling. </a:t>
            </a:r>
          </a:p>
          <a:p>
            <a:r>
              <a:rPr lang="en-US" altLang="en-US"/>
              <a:t>In the present system, there are several modes available. We can redefine the graduate attributes in our courses. At the level of institution, we can set a holistic vision and mission, and so on.</a:t>
            </a:r>
          </a:p>
        </p:txBody>
      </p:sp>
      <p:sp>
        <p:nvSpPr>
          <p:cNvPr id="65540" name="Title 3">
            <a:extLst>
              <a:ext uri="{FF2B5EF4-FFF2-40B4-BE49-F238E27FC236}">
                <a16:creationId xmlns:a16="http://schemas.microsoft.com/office/drawing/2014/main" id="{78799845-0720-49AB-AF85-0B5F3CA3A59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Question(s):						Response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530" name="Group 34">
            <a:extLst>
              <a:ext uri="{FF2B5EF4-FFF2-40B4-BE49-F238E27FC236}">
                <a16:creationId xmlns:a16="http://schemas.microsoft.com/office/drawing/2014/main" id="{0ECED93F-4436-4352-B486-CDEAD3D95125}"/>
              </a:ext>
            </a:extLst>
          </p:cNvPr>
          <p:cNvGrpSpPr>
            <a:grpSpLocks/>
          </p:cNvGrpSpPr>
          <p:nvPr/>
        </p:nvGrpSpPr>
        <p:grpSpPr bwMode="auto">
          <a:xfrm>
            <a:off x="8647113" y="1162050"/>
            <a:ext cx="1981200" cy="1655763"/>
            <a:chOff x="7123890" y="990600"/>
            <a:chExt cx="1981200" cy="1656315"/>
          </a:xfrm>
        </p:grpSpPr>
        <p:sp>
          <p:nvSpPr>
            <p:cNvPr id="54" name="Down Arrow 11">
              <a:extLst>
                <a:ext uri="{FF2B5EF4-FFF2-40B4-BE49-F238E27FC236}">
                  <a16:creationId xmlns:a16="http://schemas.microsoft.com/office/drawing/2014/main" id="{66668B8E-512A-4451-9CDC-ADD29B905425}"/>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2566" name="TextBox 23">
              <a:extLst>
                <a:ext uri="{FF2B5EF4-FFF2-40B4-BE49-F238E27FC236}">
                  <a16:creationId xmlns:a16="http://schemas.microsoft.com/office/drawing/2014/main" id="{D8D162D1-97E7-4256-BCAD-FE64A005538E}"/>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Co-Existence</a:t>
              </a:r>
            </a:p>
            <a:p>
              <a:pPr eaLnBrk="1" hangingPunct="1"/>
              <a:r>
                <a:rPr lang="en-GB" altLang="en-US" sz="1600">
                  <a:solidFill>
                    <a:srgbClr val="000000"/>
                  </a:solidFill>
                  <a:cs typeface="Arial" panose="020B0604020202020204" pitchFamily="34" charset="0"/>
                </a:rPr>
                <a:t>(mutual fulfilment)</a:t>
              </a:r>
              <a:r>
                <a:rPr lang="en-GB" altLang="en-US">
                  <a:solidFill>
                    <a:srgbClr val="000000"/>
                  </a:solidFill>
                  <a:cs typeface="Arial" panose="020B0604020202020204" pitchFamily="34" charset="0"/>
                </a:rPr>
                <a:t> </a:t>
              </a:r>
              <a:endParaRPr lang="en-GB" altLang="en-US" sz="1600">
                <a:solidFill>
                  <a:srgbClr val="000000"/>
                </a:solidFill>
                <a:cs typeface="Arial" panose="020B0604020202020204" pitchFamily="34" charset="0"/>
              </a:endParaRPr>
            </a:p>
          </p:txBody>
        </p:sp>
        <p:sp>
          <p:nvSpPr>
            <p:cNvPr id="22567" name="TextBox 24">
              <a:extLst>
                <a:ext uri="{FF2B5EF4-FFF2-40B4-BE49-F238E27FC236}">
                  <a16:creationId xmlns:a16="http://schemas.microsoft.com/office/drawing/2014/main" id="{E7C300A6-D544-429F-AF68-8152C182E088}"/>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solidFill>
                    <a:srgbClr val="000000"/>
                  </a:solidFill>
                  <a:cs typeface="Arial" panose="020B0604020202020204" pitchFamily="34" charset="0"/>
                </a:rPr>
                <a:t>In Nature/ Existence</a:t>
              </a:r>
            </a:p>
          </p:txBody>
        </p:sp>
      </p:grpSp>
      <p:sp>
        <p:nvSpPr>
          <p:cNvPr id="22531" name="Title 1">
            <a:extLst>
              <a:ext uri="{FF2B5EF4-FFF2-40B4-BE49-F238E27FC236}">
                <a16:creationId xmlns:a16="http://schemas.microsoft.com/office/drawing/2014/main" id="{398CB790-C92E-43A1-97F1-16FE8B4E9A98}"/>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22532" name="Text Placeholder 2">
            <a:extLst>
              <a:ext uri="{FF2B5EF4-FFF2-40B4-BE49-F238E27FC236}">
                <a16:creationId xmlns:a16="http://schemas.microsoft.com/office/drawing/2014/main" id="{787CD7F6-8DFB-4ECB-BA6B-4E4F3D5C0587}"/>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r>
              <a:rPr altLang="en-US" sz="2800">
                <a:latin typeface="Kruti Dev 010" pitchFamily="2" charset="0"/>
              </a:rPr>
              <a:t>ekuo y{;</a:t>
            </a:r>
            <a:r>
              <a:rPr altLang="en-US" b="1"/>
              <a:t>)</a:t>
            </a: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22533" name="Group 29">
            <a:extLst>
              <a:ext uri="{FF2B5EF4-FFF2-40B4-BE49-F238E27FC236}">
                <a16:creationId xmlns:a16="http://schemas.microsoft.com/office/drawing/2014/main" id="{93D67E69-D15F-4224-91C7-BC5484D3C278}"/>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D35AEDE6-556E-45E4-84DA-98DFEE90308B}"/>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2563" name="TextBox 17">
              <a:extLst>
                <a:ext uri="{FF2B5EF4-FFF2-40B4-BE49-F238E27FC236}">
                  <a16:creationId xmlns:a16="http://schemas.microsoft.com/office/drawing/2014/main" id="{2B4921C3-6ACB-4C84-ADC8-787FDFF0B076}"/>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rgbClr val="000000"/>
                  </a:solidFill>
                  <a:cs typeface="Arial" panose="020B0604020202020204" pitchFamily="34" charset="0"/>
                </a:rPr>
                <a:t>Right Understanding &amp; Right Feeling</a:t>
              </a:r>
            </a:p>
          </p:txBody>
        </p:sp>
        <p:sp>
          <p:nvSpPr>
            <p:cNvPr id="22564" name="TextBox 18">
              <a:extLst>
                <a:ext uri="{FF2B5EF4-FFF2-40B4-BE49-F238E27FC236}">
                  <a16:creationId xmlns:a16="http://schemas.microsoft.com/office/drawing/2014/main" id="{146538E4-0F54-45BC-98C5-892AA122A7F9}"/>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Every Individual</a:t>
              </a:r>
              <a:endParaRPr lang="en-IN" altLang="en-US">
                <a:solidFill>
                  <a:srgbClr val="000000"/>
                </a:solidFill>
                <a:cs typeface="Arial" panose="020B0604020202020204" pitchFamily="34" charset="0"/>
              </a:endParaRPr>
            </a:p>
          </p:txBody>
        </p:sp>
      </p:grpSp>
      <p:grpSp>
        <p:nvGrpSpPr>
          <p:cNvPr id="22534" name="Group 31">
            <a:extLst>
              <a:ext uri="{FF2B5EF4-FFF2-40B4-BE49-F238E27FC236}">
                <a16:creationId xmlns:a16="http://schemas.microsoft.com/office/drawing/2014/main" id="{80D396FC-B47C-40FE-82AB-F15528F25B67}"/>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9DBE6B39-0467-4715-B2BF-FFFEFF63A3DC}"/>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2560" name="TextBox 19">
              <a:extLst>
                <a:ext uri="{FF2B5EF4-FFF2-40B4-BE49-F238E27FC236}">
                  <a16:creationId xmlns:a16="http://schemas.microsoft.com/office/drawing/2014/main" id="{E18E3904-40B0-4CEB-8198-1ACC9BA2BBD8}"/>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Prosperity</a:t>
              </a:r>
            </a:p>
            <a:p>
              <a:pPr eaLnBrk="1" hangingPunct="1"/>
              <a:endParaRPr lang="en-IN" altLang="en-US">
                <a:solidFill>
                  <a:srgbClr val="000000"/>
                </a:solidFill>
                <a:cs typeface="Arial" panose="020B0604020202020204" pitchFamily="34" charset="0"/>
              </a:endParaRPr>
            </a:p>
          </p:txBody>
        </p:sp>
        <p:sp>
          <p:nvSpPr>
            <p:cNvPr id="22561" name="TextBox 20">
              <a:extLst>
                <a:ext uri="{FF2B5EF4-FFF2-40B4-BE49-F238E27FC236}">
                  <a16:creationId xmlns:a16="http://schemas.microsoft.com/office/drawing/2014/main" id="{E4301BBB-6767-47F6-A102-9F55C990CB69}"/>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Every Family</a:t>
              </a:r>
              <a:endParaRPr lang="en-IN" altLang="en-US">
                <a:solidFill>
                  <a:srgbClr val="000000"/>
                </a:solidFill>
                <a:cs typeface="Arial" panose="020B0604020202020204" pitchFamily="34" charset="0"/>
              </a:endParaRPr>
            </a:p>
          </p:txBody>
        </p:sp>
      </p:grpSp>
      <p:grpSp>
        <p:nvGrpSpPr>
          <p:cNvPr id="22535" name="Group 33">
            <a:extLst>
              <a:ext uri="{FF2B5EF4-FFF2-40B4-BE49-F238E27FC236}">
                <a16:creationId xmlns:a16="http://schemas.microsoft.com/office/drawing/2014/main" id="{7195AFC2-DFDF-4A8D-AB2F-DD0A6E50C684}"/>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CACD724C-6F84-4C9E-9DCB-BAFCE4AECF2A}"/>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solidFill>
                  <a:prstClr val="white"/>
                </a:solidFill>
              </a:endParaRPr>
            </a:p>
          </p:txBody>
        </p:sp>
        <p:sp>
          <p:nvSpPr>
            <p:cNvPr id="22557" name="TextBox 21">
              <a:extLst>
                <a:ext uri="{FF2B5EF4-FFF2-40B4-BE49-F238E27FC236}">
                  <a16:creationId xmlns:a16="http://schemas.microsoft.com/office/drawing/2014/main" id="{81B08B99-7603-4E33-B858-603A7F338C95}"/>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Fearlessness</a:t>
              </a:r>
            </a:p>
            <a:p>
              <a:pPr eaLnBrk="1" hangingPunct="1"/>
              <a:r>
                <a:rPr lang="en-GB" altLang="en-US">
                  <a:solidFill>
                    <a:srgbClr val="000000"/>
                  </a:solidFill>
                  <a:cs typeface="Arial" panose="020B0604020202020204" pitchFamily="34" charset="0"/>
                </a:rPr>
                <a:t>(Trust)</a:t>
              </a:r>
              <a:endParaRPr lang="en-IN" altLang="en-US">
                <a:solidFill>
                  <a:srgbClr val="000000"/>
                </a:solidFill>
                <a:cs typeface="Arial" panose="020B0604020202020204" pitchFamily="34" charset="0"/>
              </a:endParaRPr>
            </a:p>
          </p:txBody>
        </p:sp>
        <p:sp>
          <p:nvSpPr>
            <p:cNvPr id="22558" name="TextBox 22">
              <a:extLst>
                <a:ext uri="{FF2B5EF4-FFF2-40B4-BE49-F238E27FC236}">
                  <a16:creationId xmlns:a16="http://schemas.microsoft.com/office/drawing/2014/main" id="{E96B256B-672F-40B3-8C1F-104BBBCCF26B}"/>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solidFill>
                    <a:srgbClr val="000000"/>
                  </a:solidFill>
                  <a:cs typeface="Arial" panose="020B0604020202020204" pitchFamily="34" charset="0"/>
                </a:rPr>
                <a:t>In Society</a:t>
              </a:r>
              <a:endParaRPr lang="en-IN" altLang="en-US">
                <a:solidFill>
                  <a:srgbClr val="000000"/>
                </a:solidFill>
                <a:cs typeface="Arial" panose="020B0604020202020204" pitchFamily="34" charset="0"/>
              </a:endParaRPr>
            </a:p>
          </p:txBody>
        </p:sp>
      </p:grpSp>
      <p:sp>
        <p:nvSpPr>
          <p:cNvPr id="46" name="Oval 5">
            <a:extLst>
              <a:ext uri="{FF2B5EF4-FFF2-40B4-BE49-F238E27FC236}">
                <a16:creationId xmlns:a16="http://schemas.microsoft.com/office/drawing/2014/main" id="{3A2F570F-D031-46B2-9563-4109827AA0BE}"/>
              </a:ext>
            </a:extLst>
          </p:cNvPr>
          <p:cNvSpPr/>
          <p:nvPr/>
        </p:nvSpPr>
        <p:spPr>
          <a:xfrm>
            <a:off x="86106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prstClr val="white"/>
                </a:solidFill>
              </a:rPr>
              <a:t>4</a:t>
            </a:r>
          </a:p>
        </p:txBody>
      </p:sp>
      <p:sp>
        <p:nvSpPr>
          <p:cNvPr id="49" name="Oval 5">
            <a:extLst>
              <a:ext uri="{FF2B5EF4-FFF2-40B4-BE49-F238E27FC236}">
                <a16:creationId xmlns:a16="http://schemas.microsoft.com/office/drawing/2014/main" id="{C50DB829-A83A-49A5-B333-04B5F7E5CE67}"/>
              </a:ext>
            </a:extLst>
          </p:cNvPr>
          <p:cNvSpPr/>
          <p:nvPr/>
        </p:nvSpPr>
        <p:spPr>
          <a:xfrm>
            <a:off x="3810000" y="541178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rPr>
              <a:t>4</a:t>
            </a:r>
          </a:p>
        </p:txBody>
      </p:sp>
      <p:sp>
        <p:nvSpPr>
          <p:cNvPr id="32" name="Oval 31">
            <a:extLst>
              <a:ext uri="{FF2B5EF4-FFF2-40B4-BE49-F238E27FC236}">
                <a16:creationId xmlns:a16="http://schemas.microsoft.com/office/drawing/2014/main" id="{470C34CD-72D0-44CD-972D-82DCCFA8552D}"/>
              </a:ext>
            </a:extLst>
          </p:cNvPr>
          <p:cNvSpPr/>
          <p:nvPr/>
        </p:nvSpPr>
        <p:spPr>
          <a:xfrm>
            <a:off x="1524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rPr>
              <a:t>1</a:t>
            </a:r>
          </a:p>
        </p:txBody>
      </p:sp>
      <p:sp>
        <p:nvSpPr>
          <p:cNvPr id="34" name="Oval 4">
            <a:extLst>
              <a:ext uri="{FF2B5EF4-FFF2-40B4-BE49-F238E27FC236}">
                <a16:creationId xmlns:a16="http://schemas.microsoft.com/office/drawing/2014/main" id="{B51A05AE-F26E-417D-AE36-B691F1FF5466}"/>
              </a:ext>
            </a:extLst>
          </p:cNvPr>
          <p:cNvSpPr/>
          <p:nvPr/>
        </p:nvSpPr>
        <p:spPr>
          <a:xfrm>
            <a:off x="3124200" y="43259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rPr>
              <a:t>1</a:t>
            </a:r>
          </a:p>
        </p:txBody>
      </p:sp>
      <p:sp>
        <p:nvSpPr>
          <p:cNvPr id="35" name="Oval 34">
            <a:extLst>
              <a:ext uri="{FF2B5EF4-FFF2-40B4-BE49-F238E27FC236}">
                <a16:creationId xmlns:a16="http://schemas.microsoft.com/office/drawing/2014/main" id="{2C33AFE8-B066-42EE-96B2-797271678EFD}"/>
              </a:ext>
            </a:extLst>
          </p:cNvPr>
          <p:cNvSpPr/>
          <p:nvPr/>
        </p:nvSpPr>
        <p:spPr>
          <a:xfrm>
            <a:off x="41148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prstClr val="white"/>
                </a:solidFill>
              </a:rPr>
              <a:t>2</a:t>
            </a:r>
          </a:p>
        </p:txBody>
      </p:sp>
      <p:sp>
        <p:nvSpPr>
          <p:cNvPr id="36" name="Oval 5">
            <a:extLst>
              <a:ext uri="{FF2B5EF4-FFF2-40B4-BE49-F238E27FC236}">
                <a16:creationId xmlns:a16="http://schemas.microsoft.com/office/drawing/2014/main" id="{D4905425-5A7D-4681-A512-07784B38F208}"/>
              </a:ext>
            </a:extLst>
          </p:cNvPr>
          <p:cNvSpPr/>
          <p:nvPr/>
        </p:nvSpPr>
        <p:spPr>
          <a:xfrm>
            <a:off x="3505200" y="48593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rPr>
              <a:t>2</a:t>
            </a:r>
          </a:p>
        </p:txBody>
      </p:sp>
      <p:sp>
        <p:nvSpPr>
          <p:cNvPr id="38" name="Right Brace 37">
            <a:extLst>
              <a:ext uri="{FF2B5EF4-FFF2-40B4-BE49-F238E27FC236}">
                <a16:creationId xmlns:a16="http://schemas.microsoft.com/office/drawing/2014/main" id="{C8DBB073-A4BF-4E6B-9837-F3FB1D95AD9D}"/>
              </a:ext>
            </a:extLst>
          </p:cNvPr>
          <p:cNvSpPr/>
          <p:nvPr/>
        </p:nvSpPr>
        <p:spPr>
          <a:xfrm>
            <a:off x="3352800" y="4783138"/>
            <a:ext cx="46038" cy="533400"/>
          </a:xfrm>
          <a:prstGeom prst="rightBrace">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GB">
              <a:solidFill>
                <a:prstClr val="black"/>
              </a:solidFill>
            </a:endParaRPr>
          </a:p>
        </p:txBody>
      </p:sp>
      <p:sp>
        <p:nvSpPr>
          <p:cNvPr id="39" name="Oval 5">
            <a:extLst>
              <a:ext uri="{FF2B5EF4-FFF2-40B4-BE49-F238E27FC236}">
                <a16:creationId xmlns:a16="http://schemas.microsoft.com/office/drawing/2014/main" id="{C5280A19-1713-4899-9BB8-96ED01BBE444}"/>
              </a:ext>
            </a:extLst>
          </p:cNvPr>
          <p:cNvSpPr/>
          <p:nvPr/>
        </p:nvSpPr>
        <p:spPr>
          <a:xfrm>
            <a:off x="3124200" y="584835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rPr>
              <a:t>2</a:t>
            </a:r>
          </a:p>
        </p:txBody>
      </p:sp>
      <p:sp>
        <p:nvSpPr>
          <p:cNvPr id="40" name="Oval 4">
            <a:extLst>
              <a:ext uri="{FF2B5EF4-FFF2-40B4-BE49-F238E27FC236}">
                <a16:creationId xmlns:a16="http://schemas.microsoft.com/office/drawing/2014/main" id="{B8827A9E-CD8D-49CC-8578-630911B2E3FE}"/>
              </a:ext>
            </a:extLst>
          </p:cNvPr>
          <p:cNvSpPr/>
          <p:nvPr/>
        </p:nvSpPr>
        <p:spPr>
          <a:xfrm>
            <a:off x="3657600" y="5846763"/>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rPr>
              <a:t>3</a:t>
            </a:r>
          </a:p>
        </p:txBody>
      </p:sp>
      <p:sp>
        <p:nvSpPr>
          <p:cNvPr id="42" name="Oval 4">
            <a:extLst>
              <a:ext uri="{FF2B5EF4-FFF2-40B4-BE49-F238E27FC236}">
                <a16:creationId xmlns:a16="http://schemas.microsoft.com/office/drawing/2014/main" id="{66027F7F-74E4-4147-873E-FB6424836AFF}"/>
              </a:ext>
            </a:extLst>
          </p:cNvPr>
          <p:cNvSpPr/>
          <p:nvPr/>
        </p:nvSpPr>
        <p:spPr>
          <a:xfrm>
            <a:off x="6477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solidFill>
                  <a:prstClr val="white"/>
                </a:solidFill>
              </a:rPr>
              <a:t>3</a:t>
            </a:r>
          </a:p>
        </p:txBody>
      </p:sp>
      <p:sp>
        <p:nvSpPr>
          <p:cNvPr id="41" name="Oval 4">
            <a:extLst>
              <a:ext uri="{FF2B5EF4-FFF2-40B4-BE49-F238E27FC236}">
                <a16:creationId xmlns:a16="http://schemas.microsoft.com/office/drawing/2014/main" id="{950B5EF2-88C1-4A75-A5DB-436C20896BCE}"/>
              </a:ext>
            </a:extLst>
          </p:cNvPr>
          <p:cNvSpPr/>
          <p:nvPr/>
        </p:nvSpPr>
        <p:spPr>
          <a:xfrm>
            <a:off x="1524000" y="54102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rPr>
              <a:t>3</a:t>
            </a:r>
          </a:p>
        </p:txBody>
      </p:sp>
      <p:sp>
        <p:nvSpPr>
          <p:cNvPr id="43" name="Oval 5">
            <a:extLst>
              <a:ext uri="{FF2B5EF4-FFF2-40B4-BE49-F238E27FC236}">
                <a16:creationId xmlns:a16="http://schemas.microsoft.com/office/drawing/2014/main" id="{3F103A47-5EB6-4C90-A3E2-59610F32B6D5}"/>
              </a:ext>
            </a:extLst>
          </p:cNvPr>
          <p:cNvSpPr/>
          <p:nvPr/>
        </p:nvSpPr>
        <p:spPr>
          <a:xfrm>
            <a:off x="4038600" y="4876800"/>
            <a:ext cx="457200" cy="381000"/>
          </a:xfrm>
          <a:prstGeom prst="ellipse">
            <a:avLst/>
          </a:prstGeom>
          <a:solidFill>
            <a:srgbClr val="C0000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prstClr val="white"/>
                </a:solidFill>
              </a:rPr>
              <a:t>4</a:t>
            </a:r>
          </a:p>
        </p:txBody>
      </p:sp>
      <p:sp>
        <p:nvSpPr>
          <p:cNvPr id="44" name="Oval 43">
            <a:extLst>
              <a:ext uri="{FF2B5EF4-FFF2-40B4-BE49-F238E27FC236}">
                <a16:creationId xmlns:a16="http://schemas.microsoft.com/office/drawing/2014/main" id="{F7379878-E515-4952-A57A-269A0AC6304B}"/>
              </a:ext>
            </a:extLst>
          </p:cNvPr>
          <p:cNvSpPr/>
          <p:nvPr/>
        </p:nvSpPr>
        <p:spPr bwMode="auto">
          <a:xfrm>
            <a:off x="2439988" y="2686050"/>
            <a:ext cx="506412"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45" name="Oval 44">
            <a:extLst>
              <a:ext uri="{FF2B5EF4-FFF2-40B4-BE49-F238E27FC236}">
                <a16:creationId xmlns:a16="http://schemas.microsoft.com/office/drawing/2014/main" id="{D23AA968-B0E4-41A2-8C61-93569C2C8001}"/>
              </a:ext>
            </a:extLst>
          </p:cNvPr>
          <p:cNvSpPr/>
          <p:nvPr/>
        </p:nvSpPr>
        <p:spPr bwMode="auto">
          <a:xfrm>
            <a:off x="48768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47" name="Oval 4">
            <a:extLst>
              <a:ext uri="{FF2B5EF4-FFF2-40B4-BE49-F238E27FC236}">
                <a16:creationId xmlns:a16="http://schemas.microsoft.com/office/drawing/2014/main" id="{5771CD85-BAD0-4FC1-999E-B74A0A31C9C4}"/>
              </a:ext>
            </a:extLst>
          </p:cNvPr>
          <p:cNvSpPr/>
          <p:nvPr/>
        </p:nvSpPr>
        <p:spPr bwMode="auto">
          <a:xfrm>
            <a:off x="72390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48" name="Oval 5">
            <a:extLst>
              <a:ext uri="{FF2B5EF4-FFF2-40B4-BE49-F238E27FC236}">
                <a16:creationId xmlns:a16="http://schemas.microsoft.com/office/drawing/2014/main" id="{8467CECD-B115-4BBE-B97F-2C5AC5168E60}"/>
              </a:ext>
            </a:extLst>
          </p:cNvPr>
          <p:cNvSpPr/>
          <p:nvPr/>
        </p:nvSpPr>
        <p:spPr bwMode="auto">
          <a:xfrm>
            <a:off x="9372600" y="2686050"/>
            <a:ext cx="506413" cy="5905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50" name="Straight Arrow Connector 49">
            <a:extLst>
              <a:ext uri="{FF2B5EF4-FFF2-40B4-BE49-F238E27FC236}">
                <a16:creationId xmlns:a16="http://schemas.microsoft.com/office/drawing/2014/main" id="{A0C31726-977B-46BA-884E-6CC5C0884639}"/>
              </a:ext>
            </a:extLst>
          </p:cNvPr>
          <p:cNvCxnSpPr>
            <a:stCxn id="44" idx="6"/>
            <a:endCxn id="45" idx="2"/>
          </p:cNvCxnSpPr>
          <p:nvPr/>
        </p:nvCxnSpPr>
        <p:spPr bwMode="auto">
          <a:xfrm>
            <a:off x="2946400" y="2981325"/>
            <a:ext cx="1930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9385B31C-86E0-41AE-926B-A3EA1D7B1DE2}"/>
              </a:ext>
            </a:extLst>
          </p:cNvPr>
          <p:cNvCxnSpPr/>
          <p:nvPr/>
        </p:nvCxnSpPr>
        <p:spPr bwMode="auto">
          <a:xfrm>
            <a:off x="2928938" y="3124200"/>
            <a:ext cx="43862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2B574016-5665-46C2-92A7-52B965FC21E8}"/>
              </a:ext>
            </a:extLst>
          </p:cNvPr>
          <p:cNvCxnSpPr>
            <a:endCxn id="48" idx="4"/>
          </p:cNvCxnSpPr>
          <p:nvPr/>
        </p:nvCxnSpPr>
        <p:spPr bwMode="auto">
          <a:xfrm>
            <a:off x="2928938" y="3276600"/>
            <a:ext cx="6697662"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555" name="Rectangle 52">
            <a:extLst>
              <a:ext uri="{FF2B5EF4-FFF2-40B4-BE49-F238E27FC236}">
                <a16:creationId xmlns:a16="http://schemas.microsoft.com/office/drawing/2014/main" id="{559E55B8-2987-4E4C-8CAD-F2B0815BFDB7}"/>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solidFill>
                  <a:srgbClr val="000000"/>
                </a:solidFill>
                <a:cs typeface="Arial" panose="020B0604020202020204" pitchFamily="34" charset="0"/>
              </a:rPr>
              <a:t>Happiness</a:t>
            </a:r>
            <a:endParaRPr lang="en-US" altLang="en-US">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FCEDFD70-0474-4DFA-9871-BB0BC175DAB1}"/>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Harmony in the Society (</a:t>
            </a:r>
            <a:r>
              <a:rPr lang="en-US" altLang="en-US" sz="2800">
                <a:latin typeface="Kruti Dev 010" pitchFamily="2" charset="0"/>
              </a:rPr>
              <a:t>lekt esa O;oLFkk</a:t>
            </a:r>
            <a:r>
              <a:rPr lang="en-US" altLang="en-US"/>
              <a:t>)</a:t>
            </a:r>
            <a:endParaRPr lang="en-IN" altLang="en-US"/>
          </a:p>
        </p:txBody>
      </p:sp>
      <p:sp>
        <p:nvSpPr>
          <p:cNvPr id="23555" name="Text Placeholder 2">
            <a:extLst>
              <a:ext uri="{FF2B5EF4-FFF2-40B4-BE49-F238E27FC236}">
                <a16:creationId xmlns:a16="http://schemas.microsoft.com/office/drawing/2014/main" id="{A3DAAF6D-750B-4AC0-BA9A-E664AC75A8B5}"/>
              </a:ext>
            </a:extLst>
          </p:cNvPr>
          <p:cNvSpPr>
            <a:spLocks noGrp="1"/>
          </p:cNvSpPr>
          <p:nvPr>
            <p:ph type="body"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Symbol" pitchFamily="18" charset="2"/>
              <a:buNone/>
            </a:pPr>
            <a:r>
              <a:rPr altLang="en-US" b="1"/>
              <a:t>Human Goal </a:t>
            </a:r>
            <a:endParaRPr lang="en-IN"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altLang="en-US"/>
          </a:p>
          <a:p>
            <a:pPr>
              <a:buFont typeface="Symbol" pitchFamily="18" charset="2"/>
              <a:buNone/>
            </a:pPr>
            <a:endParaRPr lang="it-IT" altLang="en-US" b="1"/>
          </a:p>
          <a:p>
            <a:pPr>
              <a:buFont typeface="Symbol" pitchFamily="18" charset="2"/>
              <a:buNone/>
            </a:pPr>
            <a:endParaRPr altLang="en-US" b="1"/>
          </a:p>
          <a:p>
            <a:pPr>
              <a:buFont typeface="Symbol" pitchFamily="18" charset="2"/>
              <a:buNone/>
            </a:pPr>
            <a:endParaRPr altLang="en-US" b="1"/>
          </a:p>
          <a:p>
            <a:pPr>
              <a:buFont typeface="Symbol" pitchFamily="18" charset="2"/>
              <a:buNone/>
            </a:pPr>
            <a:r>
              <a:rPr altLang="en-US" b="1"/>
              <a:t>Human Order </a:t>
            </a:r>
            <a:r>
              <a:rPr altLang="en-US" b="1">
                <a:latin typeface="Kruti Dev 010" pitchFamily="2" charset="0"/>
              </a:rPr>
              <a:t>¼</a:t>
            </a:r>
            <a:r>
              <a:rPr altLang="en-US" sz="2600" b="1">
                <a:latin typeface="Kruti Dev 010" pitchFamily="2" charset="0"/>
              </a:rPr>
              <a:t>ekuoh; O;oLFkk</a:t>
            </a:r>
            <a:r>
              <a:rPr altLang="en-US" b="1">
                <a:latin typeface="Kruti Dev 010" pitchFamily="2" charset="0"/>
              </a:rPr>
              <a:t>½</a:t>
            </a:r>
            <a:endParaRPr lang="en-IN" altLang="en-US">
              <a:latin typeface="Kruti Dev 010" pitchFamily="2" charset="0"/>
            </a:endParaRPr>
          </a:p>
          <a:p>
            <a:pPr>
              <a:buFont typeface="Symbol" pitchFamily="18" charset="2"/>
              <a:buNone/>
            </a:pPr>
            <a:r>
              <a:rPr altLang="en-US" b="1"/>
              <a:t>Systems / Dimensions </a:t>
            </a:r>
            <a:r>
              <a:rPr altLang="en-US">
                <a:latin typeface="Kruti Dev 010" pitchFamily="2" charset="0"/>
              </a:rPr>
              <a:t>¼</a:t>
            </a:r>
            <a:r>
              <a:rPr altLang="en-US" b="1">
                <a:latin typeface="Kruti Dev 010" pitchFamily="2" charset="0"/>
              </a:rPr>
              <a:t>vk;ke½</a:t>
            </a:r>
            <a:endParaRPr lang="en-IN" altLang="en-US">
              <a:latin typeface="Kruti Dev 010" pitchFamily="2" charset="0"/>
            </a:endParaRPr>
          </a:p>
          <a:p>
            <a:pPr lvl="1">
              <a:buFont typeface="Symbol" panose="05050102010706020507" pitchFamily="18" charset="2"/>
              <a:buNone/>
            </a:pPr>
            <a:r>
              <a:rPr altLang="en-US"/>
              <a:t>1. Education </a:t>
            </a:r>
            <a:r>
              <a:rPr lang="en-GB" altLang="en-US"/>
              <a:t>–</a:t>
            </a:r>
            <a:r>
              <a:rPr altLang="en-US"/>
              <a:t> Sanskar</a:t>
            </a:r>
            <a:endParaRPr lang="en-IN" altLang="en-US" b="1">
              <a:latin typeface="Kruti Dev 010" pitchFamily="2" charset="0"/>
            </a:endParaRPr>
          </a:p>
          <a:p>
            <a:pPr lvl="1">
              <a:buFont typeface="Wingdings" pitchFamily="2" charset="2"/>
              <a:buNone/>
            </a:pPr>
            <a:r>
              <a:rPr lang="en-GB" altLang="en-US"/>
              <a:t>2. Health – Self-regulation</a:t>
            </a:r>
            <a:endParaRPr lang="en-GB" altLang="en-US" b="1">
              <a:latin typeface="Kruti Dev 010" pitchFamily="2" charset="0"/>
            </a:endParaRPr>
          </a:p>
          <a:p>
            <a:pPr lvl="1">
              <a:buFont typeface="Wingdings" pitchFamily="2" charset="2"/>
              <a:buNone/>
            </a:pPr>
            <a:r>
              <a:rPr lang="en-GB" altLang="en-US"/>
              <a:t>3. Production – Work</a:t>
            </a:r>
            <a:endParaRPr lang="en-GB" altLang="en-US" b="1">
              <a:latin typeface="Kruti Dev 010" pitchFamily="2" charset="0"/>
            </a:endParaRPr>
          </a:p>
          <a:p>
            <a:pPr lvl="1">
              <a:buFont typeface="Symbol" panose="05050102010706020507" pitchFamily="18" charset="2"/>
              <a:buNone/>
            </a:pPr>
            <a:r>
              <a:rPr altLang="en-US"/>
              <a:t>4. Justice          – Preservation</a:t>
            </a:r>
            <a:endParaRPr lang="en-IN" altLang="en-US" b="1">
              <a:latin typeface="Kruti Dev 010" pitchFamily="2" charset="0"/>
            </a:endParaRPr>
          </a:p>
          <a:p>
            <a:pPr lvl="1">
              <a:buFont typeface="Symbol" panose="05050102010706020507" pitchFamily="18" charset="2"/>
              <a:buNone/>
            </a:pPr>
            <a:r>
              <a:rPr altLang="en-US"/>
              <a:t>5. Exchange – Storage	 </a:t>
            </a:r>
            <a:endParaRPr lang="en-IN" altLang="en-US"/>
          </a:p>
        </p:txBody>
      </p:sp>
      <p:grpSp>
        <p:nvGrpSpPr>
          <p:cNvPr id="23556" name="Group 37">
            <a:extLst>
              <a:ext uri="{FF2B5EF4-FFF2-40B4-BE49-F238E27FC236}">
                <a16:creationId xmlns:a16="http://schemas.microsoft.com/office/drawing/2014/main" id="{E66D35EA-2ECF-4942-92DB-3193884498AD}"/>
              </a:ext>
            </a:extLst>
          </p:cNvPr>
          <p:cNvGrpSpPr>
            <a:grpSpLocks/>
          </p:cNvGrpSpPr>
          <p:nvPr/>
        </p:nvGrpSpPr>
        <p:grpSpPr bwMode="auto">
          <a:xfrm>
            <a:off x="2439988" y="2649538"/>
            <a:ext cx="7439025" cy="590550"/>
            <a:chOff x="878840" y="2133600"/>
            <a:chExt cx="6718525" cy="381000"/>
          </a:xfrm>
        </p:grpSpPr>
        <p:sp>
          <p:nvSpPr>
            <p:cNvPr id="26" name="Oval 25">
              <a:extLst>
                <a:ext uri="{FF2B5EF4-FFF2-40B4-BE49-F238E27FC236}">
                  <a16:creationId xmlns:a16="http://schemas.microsoft.com/office/drawing/2014/main" id="{2EB6B86C-09DF-4F25-9D56-3957F49744A2}"/>
                </a:ext>
              </a:extLst>
            </p:cNvPr>
            <p:cNvSpPr/>
            <p:nvPr/>
          </p:nvSpPr>
          <p:spPr>
            <a:xfrm>
              <a:off x="878840" y="2133600"/>
              <a:ext cx="457364"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1</a:t>
              </a:r>
            </a:p>
          </p:txBody>
        </p:sp>
        <p:sp>
          <p:nvSpPr>
            <p:cNvPr id="27" name="Oval 26">
              <a:extLst>
                <a:ext uri="{FF2B5EF4-FFF2-40B4-BE49-F238E27FC236}">
                  <a16:creationId xmlns:a16="http://schemas.microsoft.com/office/drawing/2014/main" id="{5813E46A-31AB-434C-A75F-D137D2F0D670}"/>
                </a:ext>
              </a:extLst>
            </p:cNvPr>
            <p:cNvSpPr/>
            <p:nvPr/>
          </p:nvSpPr>
          <p:spPr>
            <a:xfrm>
              <a:off x="3079637"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2</a:t>
              </a:r>
            </a:p>
          </p:txBody>
        </p:sp>
        <p:sp>
          <p:nvSpPr>
            <p:cNvPr id="28" name="Oval 4">
              <a:extLst>
                <a:ext uri="{FF2B5EF4-FFF2-40B4-BE49-F238E27FC236}">
                  <a16:creationId xmlns:a16="http://schemas.microsoft.com/office/drawing/2014/main" id="{E61F3E2A-DA4A-47BC-AE4C-619369F8052D}"/>
                </a:ext>
              </a:extLst>
            </p:cNvPr>
            <p:cNvSpPr/>
            <p:nvPr/>
          </p:nvSpPr>
          <p:spPr>
            <a:xfrm>
              <a:off x="5213048"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3</a:t>
              </a:r>
            </a:p>
          </p:txBody>
        </p:sp>
        <p:sp>
          <p:nvSpPr>
            <p:cNvPr id="29" name="Oval 5">
              <a:extLst>
                <a:ext uri="{FF2B5EF4-FFF2-40B4-BE49-F238E27FC236}">
                  <a16:creationId xmlns:a16="http://schemas.microsoft.com/office/drawing/2014/main" id="{07E718A8-AC6D-4E3B-BF26-D6A13FC4DA3E}"/>
                </a:ext>
              </a:extLst>
            </p:cNvPr>
            <p:cNvSpPr/>
            <p:nvPr/>
          </p:nvSpPr>
          <p:spPr>
            <a:xfrm>
              <a:off x="7140000" y="2133600"/>
              <a:ext cx="457365" cy="381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rgbClr val="800080"/>
                  </a:solidFill>
                </a:rPr>
                <a:t>4</a:t>
              </a:r>
            </a:p>
          </p:txBody>
        </p:sp>
        <p:cxnSp>
          <p:nvCxnSpPr>
            <p:cNvPr id="31" name="Straight Arrow Connector 30">
              <a:extLst>
                <a:ext uri="{FF2B5EF4-FFF2-40B4-BE49-F238E27FC236}">
                  <a16:creationId xmlns:a16="http://schemas.microsoft.com/office/drawing/2014/main" id="{316498B8-212C-4990-93C0-CBDBDD1438B9}"/>
                </a:ext>
              </a:extLst>
            </p:cNvPr>
            <p:cNvCxnSpPr>
              <a:stCxn id="26" idx="6"/>
              <a:endCxn id="27" idx="2"/>
            </p:cNvCxnSpPr>
            <p:nvPr/>
          </p:nvCxnSpPr>
          <p:spPr>
            <a:xfrm>
              <a:off x="1336204" y="2324100"/>
              <a:ext cx="1743433"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7666CC31-404D-4F0E-9B0F-94DCDE4EC7A6}"/>
                </a:ext>
              </a:extLst>
            </p:cNvPr>
            <p:cNvCxnSpPr>
              <a:stCxn id="27" idx="6"/>
              <a:endCxn id="28" idx="2"/>
            </p:cNvCxnSpPr>
            <p:nvPr/>
          </p:nvCxnSpPr>
          <p:spPr>
            <a:xfrm>
              <a:off x="3537002" y="2324100"/>
              <a:ext cx="1676046"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3398B4C-E120-4C38-A706-695F75321394}"/>
                </a:ext>
              </a:extLst>
            </p:cNvPr>
            <p:cNvCxnSpPr>
              <a:stCxn id="28" idx="6"/>
              <a:endCxn id="29" idx="2"/>
            </p:cNvCxnSpPr>
            <p:nvPr/>
          </p:nvCxnSpPr>
          <p:spPr>
            <a:xfrm>
              <a:off x="5670413" y="2324100"/>
              <a:ext cx="1469587" cy="10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3557" name="Group 29">
            <a:extLst>
              <a:ext uri="{FF2B5EF4-FFF2-40B4-BE49-F238E27FC236}">
                <a16:creationId xmlns:a16="http://schemas.microsoft.com/office/drawing/2014/main" id="{8BCE5D2B-0313-4265-89CE-8C875B75B7A5}"/>
              </a:ext>
            </a:extLst>
          </p:cNvPr>
          <p:cNvGrpSpPr>
            <a:grpSpLocks/>
          </p:cNvGrpSpPr>
          <p:nvPr/>
        </p:nvGrpSpPr>
        <p:grpSpPr bwMode="auto">
          <a:xfrm>
            <a:off x="1525588" y="1162050"/>
            <a:ext cx="2379662" cy="1379538"/>
            <a:chOff x="1620" y="990600"/>
            <a:chExt cx="2380035" cy="1379387"/>
          </a:xfrm>
        </p:grpSpPr>
        <p:sp>
          <p:nvSpPr>
            <p:cNvPr id="4" name="Down Arrow 3">
              <a:extLst>
                <a:ext uri="{FF2B5EF4-FFF2-40B4-BE49-F238E27FC236}">
                  <a16:creationId xmlns:a16="http://schemas.microsoft.com/office/drawing/2014/main" id="{836105B7-7B9F-4B49-B8AF-D0E0DE80EA68}"/>
                </a:ext>
              </a:extLst>
            </p:cNvPr>
            <p:cNvSpPr/>
            <p:nvPr/>
          </p:nvSpPr>
          <p:spPr>
            <a:xfrm>
              <a:off x="1086052" y="1676325"/>
              <a:ext cx="152424"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3575" name="TextBox 17">
              <a:extLst>
                <a:ext uri="{FF2B5EF4-FFF2-40B4-BE49-F238E27FC236}">
                  <a16:creationId xmlns:a16="http://schemas.microsoft.com/office/drawing/2014/main" id="{ED077408-5F13-45B6-9996-11B480202F4A}"/>
                </a:ext>
              </a:extLst>
            </p:cNvPr>
            <p:cNvSpPr txBox="1">
              <a:spLocks noChangeArrowheads="1"/>
            </p:cNvSpPr>
            <p:nvPr/>
          </p:nvSpPr>
          <p:spPr bwMode="auto">
            <a:xfrm>
              <a:off x="19455" y="990600"/>
              <a:ext cx="2362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Right Understanding &amp; Right Feeling</a:t>
              </a:r>
            </a:p>
          </p:txBody>
        </p:sp>
        <p:sp>
          <p:nvSpPr>
            <p:cNvPr id="23576" name="TextBox 18">
              <a:extLst>
                <a:ext uri="{FF2B5EF4-FFF2-40B4-BE49-F238E27FC236}">
                  <a16:creationId xmlns:a16="http://schemas.microsoft.com/office/drawing/2014/main" id="{A9F738E0-FA50-4704-91CD-DC312FDC3AF0}"/>
                </a:ext>
              </a:extLst>
            </p:cNvPr>
            <p:cNvSpPr txBox="1">
              <a:spLocks noChangeArrowheads="1"/>
            </p:cNvSpPr>
            <p:nvPr/>
          </p:nvSpPr>
          <p:spPr bwMode="auto">
            <a:xfrm>
              <a:off x="1620" y="2000655"/>
              <a:ext cx="2362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Individual</a:t>
              </a:r>
              <a:endParaRPr lang="en-IN" altLang="en-US">
                <a:cs typeface="Arial" panose="020B0604020202020204" pitchFamily="34" charset="0"/>
              </a:endParaRPr>
            </a:p>
          </p:txBody>
        </p:sp>
      </p:grpSp>
      <p:grpSp>
        <p:nvGrpSpPr>
          <p:cNvPr id="23558" name="Group 31">
            <a:extLst>
              <a:ext uri="{FF2B5EF4-FFF2-40B4-BE49-F238E27FC236}">
                <a16:creationId xmlns:a16="http://schemas.microsoft.com/office/drawing/2014/main" id="{07AE03FD-8278-4DDB-9045-ED7EF2127DA4}"/>
              </a:ext>
            </a:extLst>
          </p:cNvPr>
          <p:cNvGrpSpPr>
            <a:grpSpLocks/>
          </p:cNvGrpSpPr>
          <p:nvPr/>
        </p:nvGrpSpPr>
        <p:grpSpPr bwMode="auto">
          <a:xfrm>
            <a:off x="4133850" y="1162050"/>
            <a:ext cx="2038350" cy="1379538"/>
            <a:chOff x="2610255" y="990600"/>
            <a:chExt cx="2037945" cy="1379387"/>
          </a:xfrm>
        </p:grpSpPr>
        <p:sp>
          <p:nvSpPr>
            <p:cNvPr id="10" name="Down Arrow 9">
              <a:extLst>
                <a:ext uri="{FF2B5EF4-FFF2-40B4-BE49-F238E27FC236}">
                  <a16:creationId xmlns:a16="http://schemas.microsoft.com/office/drawing/2014/main" id="{A86015AB-EBC9-46BA-BAB7-27785E11D249}"/>
                </a:ext>
              </a:extLst>
            </p:cNvPr>
            <p:cNvSpPr/>
            <p:nvPr/>
          </p:nvSpPr>
          <p:spPr>
            <a:xfrm>
              <a:off x="3524473" y="1676325"/>
              <a:ext cx="152370"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3572" name="TextBox 19">
              <a:extLst>
                <a:ext uri="{FF2B5EF4-FFF2-40B4-BE49-F238E27FC236}">
                  <a16:creationId xmlns:a16="http://schemas.microsoft.com/office/drawing/2014/main" id="{766D1915-AB92-454A-8B0B-3691B8C4D39B}"/>
                </a:ext>
              </a:extLst>
            </p:cNvPr>
            <p:cNvSpPr txBox="1">
              <a:spLocks noChangeArrowheads="1"/>
            </p:cNvSpPr>
            <p:nvPr/>
          </p:nvSpPr>
          <p:spPr bwMode="auto">
            <a:xfrm>
              <a:off x="2647545" y="990600"/>
              <a:ext cx="2000655"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Prosperity</a:t>
              </a:r>
            </a:p>
            <a:p>
              <a:pPr eaLnBrk="1" hangingPunct="1"/>
              <a:endParaRPr lang="en-IN" altLang="en-US">
                <a:cs typeface="Arial" panose="020B0604020202020204" pitchFamily="34" charset="0"/>
              </a:endParaRPr>
            </a:p>
          </p:txBody>
        </p:sp>
        <p:sp>
          <p:nvSpPr>
            <p:cNvPr id="23573" name="TextBox 20">
              <a:extLst>
                <a:ext uri="{FF2B5EF4-FFF2-40B4-BE49-F238E27FC236}">
                  <a16:creationId xmlns:a16="http://schemas.microsoft.com/office/drawing/2014/main" id="{0CBDDB8F-55CE-4F9E-BE43-7BB8547D76E2}"/>
                </a:ext>
              </a:extLst>
            </p:cNvPr>
            <p:cNvSpPr txBox="1">
              <a:spLocks noChangeArrowheads="1"/>
            </p:cNvSpPr>
            <p:nvPr/>
          </p:nvSpPr>
          <p:spPr bwMode="auto">
            <a:xfrm>
              <a:off x="2610255" y="2000655"/>
              <a:ext cx="2000655"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Every Family</a:t>
              </a:r>
              <a:endParaRPr lang="en-IN" altLang="en-US">
                <a:cs typeface="Arial" panose="020B0604020202020204" pitchFamily="34" charset="0"/>
              </a:endParaRPr>
            </a:p>
          </p:txBody>
        </p:sp>
      </p:grpSp>
      <p:grpSp>
        <p:nvGrpSpPr>
          <p:cNvPr id="23559" name="Group 33">
            <a:extLst>
              <a:ext uri="{FF2B5EF4-FFF2-40B4-BE49-F238E27FC236}">
                <a16:creationId xmlns:a16="http://schemas.microsoft.com/office/drawing/2014/main" id="{B3773F47-4196-4D14-B970-EA044E977B76}"/>
              </a:ext>
            </a:extLst>
          </p:cNvPr>
          <p:cNvGrpSpPr>
            <a:grpSpLocks/>
          </p:cNvGrpSpPr>
          <p:nvPr/>
        </p:nvGrpSpPr>
        <p:grpSpPr bwMode="auto">
          <a:xfrm>
            <a:off x="6459538" y="1162050"/>
            <a:ext cx="1998662" cy="1379538"/>
            <a:chOff x="4935165" y="990600"/>
            <a:chExt cx="1999035" cy="1379387"/>
          </a:xfrm>
        </p:grpSpPr>
        <p:sp>
          <p:nvSpPr>
            <p:cNvPr id="11" name="Down Arrow 10">
              <a:extLst>
                <a:ext uri="{FF2B5EF4-FFF2-40B4-BE49-F238E27FC236}">
                  <a16:creationId xmlns:a16="http://schemas.microsoft.com/office/drawing/2014/main" id="{3A7C81F8-4720-4CE4-966B-E6AF3BBE7099}"/>
                </a:ext>
              </a:extLst>
            </p:cNvPr>
            <p:cNvSpPr/>
            <p:nvPr/>
          </p:nvSpPr>
          <p:spPr>
            <a:xfrm>
              <a:off x="5867201" y="1676325"/>
              <a:ext cx="152428" cy="304767"/>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3569" name="TextBox 21">
              <a:extLst>
                <a:ext uri="{FF2B5EF4-FFF2-40B4-BE49-F238E27FC236}">
                  <a16:creationId xmlns:a16="http://schemas.microsoft.com/office/drawing/2014/main" id="{627FE7E6-A60E-491F-8EC4-29642BF5462B}"/>
                </a:ext>
              </a:extLst>
            </p:cNvPr>
            <p:cNvSpPr txBox="1">
              <a:spLocks noChangeArrowheads="1"/>
            </p:cNvSpPr>
            <p:nvPr/>
          </p:nvSpPr>
          <p:spPr bwMode="auto">
            <a:xfrm>
              <a:off x="4953000" y="990600"/>
              <a:ext cx="1981200" cy="646331"/>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Fearlessness</a:t>
              </a:r>
            </a:p>
            <a:p>
              <a:pPr eaLnBrk="1" hangingPunct="1"/>
              <a:r>
                <a:rPr lang="en-GB" altLang="en-US">
                  <a:cs typeface="Arial" panose="020B0604020202020204" pitchFamily="34" charset="0"/>
                </a:rPr>
                <a:t>(Trust)</a:t>
              </a:r>
              <a:endParaRPr lang="en-IN" altLang="en-US">
                <a:cs typeface="Arial" panose="020B0604020202020204" pitchFamily="34" charset="0"/>
              </a:endParaRPr>
            </a:p>
          </p:txBody>
        </p:sp>
        <p:sp>
          <p:nvSpPr>
            <p:cNvPr id="23570" name="TextBox 22">
              <a:extLst>
                <a:ext uri="{FF2B5EF4-FFF2-40B4-BE49-F238E27FC236}">
                  <a16:creationId xmlns:a16="http://schemas.microsoft.com/office/drawing/2014/main" id="{36286E1F-2E84-4203-A855-F018EFE13411}"/>
                </a:ext>
              </a:extLst>
            </p:cNvPr>
            <p:cNvSpPr txBox="1">
              <a:spLocks noChangeArrowheads="1"/>
            </p:cNvSpPr>
            <p:nvPr/>
          </p:nvSpPr>
          <p:spPr bwMode="auto">
            <a:xfrm>
              <a:off x="4935165" y="2000655"/>
              <a:ext cx="1981200" cy="369332"/>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a:cs typeface="Arial" panose="020B0604020202020204" pitchFamily="34" charset="0"/>
                </a:rPr>
                <a:t>In Society</a:t>
              </a:r>
              <a:endParaRPr lang="en-IN" altLang="en-US">
                <a:cs typeface="Arial" panose="020B0604020202020204" pitchFamily="34" charset="0"/>
              </a:endParaRPr>
            </a:p>
          </p:txBody>
        </p:sp>
      </p:grpSp>
      <p:sp>
        <p:nvSpPr>
          <p:cNvPr id="43" name="Oval 42">
            <a:extLst>
              <a:ext uri="{FF2B5EF4-FFF2-40B4-BE49-F238E27FC236}">
                <a16:creationId xmlns:a16="http://schemas.microsoft.com/office/drawing/2014/main" id="{43B86885-A665-4266-B454-EC23FE9FC01B}"/>
              </a:ext>
            </a:extLst>
          </p:cNvPr>
          <p:cNvSpPr/>
          <p:nvPr/>
        </p:nvSpPr>
        <p:spPr>
          <a:xfrm>
            <a:off x="1524000" y="1752600"/>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47" name="Oval 4">
            <a:extLst>
              <a:ext uri="{FF2B5EF4-FFF2-40B4-BE49-F238E27FC236}">
                <a16:creationId xmlns:a16="http://schemas.microsoft.com/office/drawing/2014/main" id="{5C8F3F78-0114-4B4B-B4CB-EEC891939BB6}"/>
              </a:ext>
            </a:extLst>
          </p:cNvPr>
          <p:cNvSpPr/>
          <p:nvPr/>
        </p:nvSpPr>
        <p:spPr>
          <a:xfrm>
            <a:off x="2971800" y="4325938"/>
            <a:ext cx="457200" cy="3810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solidFill>
                  <a:schemeClr val="bg1"/>
                </a:solidFill>
              </a:rPr>
              <a:t>1</a:t>
            </a:r>
          </a:p>
        </p:txBody>
      </p:sp>
      <p:sp>
        <p:nvSpPr>
          <p:cNvPr id="39" name="Rectangle 38">
            <a:extLst>
              <a:ext uri="{FF2B5EF4-FFF2-40B4-BE49-F238E27FC236}">
                <a16:creationId xmlns:a16="http://schemas.microsoft.com/office/drawing/2014/main" id="{446E49CD-AB34-42A0-8CDE-C6DCD7536BBB}"/>
              </a:ext>
            </a:extLst>
          </p:cNvPr>
          <p:cNvSpPr/>
          <p:nvPr/>
        </p:nvSpPr>
        <p:spPr>
          <a:xfrm>
            <a:off x="5486400" y="3074988"/>
            <a:ext cx="5181600" cy="3478212"/>
          </a:xfrm>
          <a:prstGeom prst="rect">
            <a:avLst/>
          </a:prstGeom>
          <a:solidFill>
            <a:schemeClr val="accent6">
              <a:lumMod val="50000"/>
            </a:schemeClr>
          </a:solidFill>
        </p:spPr>
        <p:txBody>
          <a:bodyPr>
            <a:spAutoFit/>
          </a:bodyPr>
          <a:lstStyle/>
          <a:p>
            <a:pPr eaLnBrk="1" hangingPunct="1">
              <a:defRPr/>
            </a:pPr>
            <a:r>
              <a:rPr lang="en-US" sz="2000" dirty="0">
                <a:solidFill>
                  <a:schemeClr val="bg1"/>
                </a:solidFill>
                <a:latin typeface="Arial" charset="0"/>
              </a:rPr>
              <a:t>1a. Education – To develop the right understanding of the harmony at all levels of our being – from self to the entire existence (individual, family, society, nature/existence)</a:t>
            </a:r>
          </a:p>
          <a:p>
            <a:pPr eaLnBrk="1" hangingPunct="1">
              <a:defRPr/>
            </a:pPr>
            <a:endParaRPr lang="en-US" sz="2000" dirty="0">
              <a:solidFill>
                <a:schemeClr val="bg1"/>
              </a:solidFill>
              <a:latin typeface="Arial" charset="0"/>
            </a:endParaRPr>
          </a:p>
          <a:p>
            <a:pPr eaLnBrk="1" hangingPunct="1">
              <a:defRPr/>
            </a:pPr>
            <a:r>
              <a:rPr lang="en-US" sz="2000" dirty="0">
                <a:solidFill>
                  <a:schemeClr val="bg1"/>
                </a:solidFill>
                <a:latin typeface="Arial" charset="0"/>
              </a:rPr>
              <a:t>1b. </a:t>
            </a:r>
            <a:r>
              <a:rPr lang="en-US" sz="2000" dirty="0" err="1">
                <a:solidFill>
                  <a:schemeClr val="bg1"/>
                </a:solidFill>
                <a:latin typeface="Arial" charset="0"/>
              </a:rPr>
              <a:t>Sanskar</a:t>
            </a:r>
            <a:r>
              <a:rPr lang="en-US" sz="2000" dirty="0">
                <a:solidFill>
                  <a:schemeClr val="bg1"/>
                </a:solidFill>
                <a:latin typeface="Arial" charset="0"/>
              </a:rPr>
              <a:t> – The commitment, preparation and practice of living in harmony.  Preparation includes learning the skills and technology for living in harmony at all levels – from self to the entire existence (individual, family, society, nature/existence)</a:t>
            </a:r>
          </a:p>
        </p:txBody>
      </p:sp>
      <p:sp>
        <p:nvSpPr>
          <p:cNvPr id="23563" name="Rectangle 31">
            <a:extLst>
              <a:ext uri="{FF2B5EF4-FFF2-40B4-BE49-F238E27FC236}">
                <a16:creationId xmlns:a16="http://schemas.microsoft.com/office/drawing/2014/main" id="{380D7149-BB50-440F-8E49-DC40076EFDE8}"/>
              </a:ext>
            </a:extLst>
          </p:cNvPr>
          <p:cNvSpPr>
            <a:spLocks noChangeArrowheads="1"/>
          </p:cNvSpPr>
          <p:nvPr/>
        </p:nvSpPr>
        <p:spPr bwMode="auto">
          <a:xfrm>
            <a:off x="2763838" y="1828800"/>
            <a:ext cx="12747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IN" altLang="en-US">
                <a:cs typeface="Arial" panose="020B0604020202020204" pitchFamily="34" charset="0"/>
              </a:rPr>
              <a:t>Happiness</a:t>
            </a:r>
            <a:endParaRPr lang="en-US" altLang="en-US"/>
          </a:p>
        </p:txBody>
      </p:sp>
      <p:grpSp>
        <p:nvGrpSpPr>
          <p:cNvPr id="23564" name="Group 34">
            <a:extLst>
              <a:ext uri="{FF2B5EF4-FFF2-40B4-BE49-F238E27FC236}">
                <a16:creationId xmlns:a16="http://schemas.microsoft.com/office/drawing/2014/main" id="{582C4445-148C-4C4B-ABF2-80217F6E5469}"/>
              </a:ext>
            </a:extLst>
          </p:cNvPr>
          <p:cNvGrpSpPr>
            <a:grpSpLocks/>
          </p:cNvGrpSpPr>
          <p:nvPr/>
        </p:nvGrpSpPr>
        <p:grpSpPr bwMode="auto">
          <a:xfrm>
            <a:off x="8647113" y="1162050"/>
            <a:ext cx="1981200" cy="1655763"/>
            <a:chOff x="7123890" y="990600"/>
            <a:chExt cx="1981200" cy="1656315"/>
          </a:xfrm>
        </p:grpSpPr>
        <p:sp>
          <p:nvSpPr>
            <p:cNvPr id="34" name="Down Arrow 11">
              <a:extLst>
                <a:ext uri="{FF2B5EF4-FFF2-40B4-BE49-F238E27FC236}">
                  <a16:creationId xmlns:a16="http://schemas.microsoft.com/office/drawing/2014/main" id="{EA22D535-EE04-4C59-A835-7026CB601F49}"/>
                </a:ext>
              </a:extLst>
            </p:cNvPr>
            <p:cNvSpPr/>
            <p:nvPr/>
          </p:nvSpPr>
          <p:spPr>
            <a:xfrm>
              <a:off x="8020827" y="1676629"/>
              <a:ext cx="152400" cy="304902"/>
            </a:xfrm>
            <a:prstGeom prst="down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N"/>
            </a:p>
          </p:txBody>
        </p:sp>
        <p:sp>
          <p:nvSpPr>
            <p:cNvPr id="23566" name="TextBox 23">
              <a:extLst>
                <a:ext uri="{FF2B5EF4-FFF2-40B4-BE49-F238E27FC236}">
                  <a16:creationId xmlns:a16="http://schemas.microsoft.com/office/drawing/2014/main" id="{989EFA6D-61AC-4BBE-870F-22DBD2EF8554}"/>
                </a:ext>
              </a:extLst>
            </p:cNvPr>
            <p:cNvSpPr txBox="1">
              <a:spLocks noChangeArrowheads="1"/>
            </p:cNvSpPr>
            <p:nvPr/>
          </p:nvSpPr>
          <p:spPr bwMode="auto">
            <a:xfrm>
              <a:off x="7123890" y="990600"/>
              <a:ext cx="1981200" cy="646546"/>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Co-Existence</a:t>
              </a:r>
            </a:p>
            <a:p>
              <a:pPr eaLnBrk="1" hangingPunct="1"/>
              <a:r>
                <a:rPr lang="en-GB" altLang="en-US" sz="1600">
                  <a:cs typeface="Arial" panose="020B0604020202020204" pitchFamily="34" charset="0"/>
                </a:rPr>
                <a:t>(mutual fulfilment)</a:t>
              </a:r>
              <a:r>
                <a:rPr lang="en-GB" altLang="en-US">
                  <a:cs typeface="Arial" panose="020B0604020202020204" pitchFamily="34" charset="0"/>
                </a:rPr>
                <a:t> </a:t>
              </a:r>
              <a:endParaRPr lang="en-GB" altLang="en-US" sz="1600">
                <a:cs typeface="Arial" panose="020B0604020202020204" pitchFamily="34" charset="0"/>
              </a:endParaRPr>
            </a:p>
          </p:txBody>
        </p:sp>
        <p:sp>
          <p:nvSpPr>
            <p:cNvPr id="23567" name="TextBox 24">
              <a:extLst>
                <a:ext uri="{FF2B5EF4-FFF2-40B4-BE49-F238E27FC236}">
                  <a16:creationId xmlns:a16="http://schemas.microsoft.com/office/drawing/2014/main" id="{3D559571-A1CA-4D67-9C0D-CFA6B4BF9D19}"/>
                </a:ext>
              </a:extLst>
            </p:cNvPr>
            <p:cNvSpPr txBox="1">
              <a:spLocks noChangeArrowheads="1"/>
            </p:cNvSpPr>
            <p:nvPr/>
          </p:nvSpPr>
          <p:spPr bwMode="auto">
            <a:xfrm>
              <a:off x="7123890" y="2000655"/>
              <a:ext cx="1981200" cy="646260"/>
            </a:xfrm>
            <a:prstGeom prst="rect">
              <a:avLst/>
            </a:prstGeom>
            <a:solidFill>
              <a:srgbClr val="FFC000"/>
            </a:solidFill>
            <a:ln w="9525">
              <a:solidFill>
                <a:srgbClr val="C00000"/>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Font typeface="Symbol" panose="05050102010706020507" pitchFamily="18" charset="2"/>
                <a:buNone/>
              </a:pPr>
              <a:r>
                <a:rPr lang="en-GB" altLang="en-US">
                  <a:cs typeface="Arial" panose="020B0604020202020204" pitchFamily="34" charset="0"/>
                </a:rPr>
                <a:t>In Nature/ Existence</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244CD806-3F5B-4ACF-B116-8B035B3AB729}"/>
              </a:ext>
            </a:extLst>
          </p:cNvPr>
          <p:cNvSpPr>
            <a:spLocks noGrp="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Education-Sanskar</a:t>
            </a:r>
          </a:p>
        </p:txBody>
      </p:sp>
      <p:sp>
        <p:nvSpPr>
          <p:cNvPr id="3" name="Text Placeholder 2">
            <a:extLst>
              <a:ext uri="{FF2B5EF4-FFF2-40B4-BE49-F238E27FC236}">
                <a16:creationId xmlns:a16="http://schemas.microsoft.com/office/drawing/2014/main" id="{801BDBC0-41CB-4F31-BE5F-DF7C274595F9}"/>
              </a:ext>
            </a:extLst>
          </p:cNvPr>
          <p:cNvSpPr>
            <a:spLocks noGrp="1"/>
          </p:cNvSpPr>
          <p:nvPr>
            <p:ph type="body" sz="quarter" idx="13"/>
          </p:nvPr>
        </p:nvSpPr>
        <p:spPr/>
        <p:txBody>
          <a:bodyPr>
            <a:normAutofit fontScale="92500"/>
          </a:bodyPr>
          <a:lstStyle/>
          <a:p>
            <a:pPr>
              <a:buFont typeface="Symbol" pitchFamily="18" charset="2"/>
              <a:buNone/>
              <a:defRPr/>
            </a:pPr>
            <a:r>
              <a:rPr i="1"/>
              <a:t>Education = Developing Right Understanding</a:t>
            </a:r>
            <a:endParaRPr/>
          </a:p>
          <a:p>
            <a:pPr>
              <a:buFont typeface="Symbol" pitchFamily="18" charset="2"/>
              <a:buNone/>
              <a:defRPr/>
            </a:pPr>
            <a:r>
              <a:rPr i="1" err="1"/>
              <a:t>Sanskar</a:t>
            </a:r>
            <a:r>
              <a:rPr i="1"/>
              <a:t> = Commitment/ Preparation/ Practice for Right Living</a:t>
            </a:r>
          </a:p>
          <a:p>
            <a:pPr>
              <a:buFont typeface="Symbol" pitchFamily="18" charset="2"/>
              <a:buNone/>
              <a:defRPr/>
            </a:pPr>
            <a:r>
              <a:rPr i="1"/>
              <a:t>		    Preparation includes Learning Right Skills &amp; Technology</a:t>
            </a:r>
            <a:endParaRPr/>
          </a:p>
          <a:p>
            <a:pPr>
              <a:defRPr/>
            </a:pPr>
            <a:endParaRPr/>
          </a:p>
          <a:p>
            <a:pPr>
              <a:buFont typeface="Symbol" pitchFamily="18" charset="2"/>
              <a:buNone/>
              <a:defRPr/>
            </a:pPr>
            <a:r>
              <a:rPr lang="en-GB">
                <a:latin typeface="Arial" charset="0"/>
                <a:cs typeface="Arial" charset="0"/>
              </a:rPr>
              <a:t>Development of the competence to live with Definite Human Conduct</a:t>
            </a:r>
            <a:endParaRPr/>
          </a:p>
          <a:p>
            <a:pPr marL="457200" indent="-457200">
              <a:buFont typeface="Symbol" pitchFamily="18" charset="2"/>
              <a:buNone/>
              <a:defRPr/>
            </a:pPr>
            <a:r>
              <a:t>Discipline to Self Discipline</a:t>
            </a:r>
          </a:p>
          <a:p>
            <a:pPr marL="457200" indent="-457200">
              <a:buFont typeface="Symbol" pitchFamily="18" charset="2"/>
              <a:buNone/>
              <a:defRPr/>
            </a:pPr>
            <a:endParaRPr/>
          </a:p>
          <a:p>
            <a:pPr marL="457200" indent="-457200">
              <a:buFont typeface="Calibri" pitchFamily="34" charset="0"/>
              <a:buAutoNum type="arabicPeriod"/>
              <a:defRPr/>
            </a:pPr>
            <a:r>
              <a:rPr>
                <a:latin typeface="Arial" charset="0"/>
                <a:cs typeface="Arial" charset="0"/>
              </a:rPr>
              <a:t>Right </a:t>
            </a:r>
            <a:r>
              <a:rPr b="1">
                <a:latin typeface="Arial" charset="0"/>
                <a:cs typeface="Arial" charset="0"/>
              </a:rPr>
              <a:t>understanding</a:t>
            </a:r>
            <a:r>
              <a:rPr>
                <a:latin typeface="Arial" charset="0"/>
                <a:cs typeface="Arial" charset="0"/>
              </a:rPr>
              <a:t>, i.e. wisdom or clarity about what to do as a human being </a:t>
            </a:r>
            <a:r>
              <a:rPr lang="en-IN">
                <a:latin typeface="Arial" charset="0"/>
                <a:cs typeface="Arial" charset="0"/>
              </a:rPr>
              <a:t>–</a:t>
            </a:r>
            <a:r>
              <a:rPr>
                <a:latin typeface="Arial" charset="0"/>
                <a:cs typeface="Arial" charset="0"/>
              </a:rPr>
              <a:t> in oneself, family, society, nature</a:t>
            </a:r>
            <a:r>
              <a:rPr lang="en-IN">
                <a:latin typeface="Arial" charset="0"/>
                <a:cs typeface="Arial" charset="0"/>
              </a:rPr>
              <a:t>…</a:t>
            </a:r>
            <a:endParaRPr>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r>
              <a:rPr>
                <a:latin typeface="Arial" charset="0"/>
                <a:cs typeface="Arial" charset="0"/>
              </a:rPr>
              <a:t>Right </a:t>
            </a:r>
            <a:r>
              <a:rPr b="1">
                <a:latin typeface="Arial" charset="0"/>
                <a:cs typeface="Arial" charset="0"/>
              </a:rPr>
              <a:t>feeling</a:t>
            </a:r>
            <a:r>
              <a:rPr>
                <a:latin typeface="Arial" charset="0"/>
                <a:cs typeface="Arial" charset="0"/>
              </a:rPr>
              <a:t> </a:t>
            </a:r>
            <a:r>
              <a:rPr lang="en-IN">
                <a:latin typeface="Arial" charset="0"/>
                <a:cs typeface="Arial" charset="0"/>
              </a:rPr>
              <a:t>–</a:t>
            </a:r>
            <a:r>
              <a:rPr>
                <a:latin typeface="Arial" charset="0"/>
                <a:cs typeface="Arial" charset="0"/>
              </a:rPr>
              <a:t> the capacity to live in relationship with the other human beings </a:t>
            </a:r>
            <a:r>
              <a:rPr lang="en-IN">
                <a:latin typeface="Arial" charset="0"/>
                <a:cs typeface="Arial" charset="0"/>
              </a:rPr>
              <a:t>–</a:t>
            </a:r>
            <a:r>
              <a:rPr>
                <a:latin typeface="Arial" charset="0"/>
                <a:cs typeface="Arial" charset="0"/>
              </a:rPr>
              <a:t> in family, society</a:t>
            </a:r>
            <a:r>
              <a:rPr lang="en-IN">
                <a:latin typeface="Arial" charset="0"/>
                <a:cs typeface="Arial" charset="0"/>
              </a:rPr>
              <a:t>…</a:t>
            </a:r>
            <a:endParaRPr>
              <a:latin typeface="Arial" charset="0"/>
              <a:cs typeface="Arial" charset="0"/>
            </a:endParaRPr>
          </a:p>
          <a:p>
            <a:pPr marL="457200" indent="-457200">
              <a:buFont typeface="Calibri" pitchFamily="34" charset="0"/>
              <a:buAutoNum type="arabicPeriod"/>
              <a:defRPr/>
            </a:pPr>
            <a:endParaRPr>
              <a:latin typeface="Arial" charset="0"/>
              <a:cs typeface="Arial" charset="0"/>
            </a:endParaRPr>
          </a:p>
          <a:p>
            <a:pPr marL="457200" indent="-457200">
              <a:buFont typeface="Calibri" pitchFamily="34" charset="0"/>
              <a:buAutoNum type="arabicPeriod"/>
              <a:defRPr/>
            </a:pPr>
            <a:r>
              <a:rPr>
                <a:latin typeface="Arial" charset="0"/>
                <a:cs typeface="Arial" charset="0"/>
              </a:rPr>
              <a:t>Right </a:t>
            </a:r>
            <a:r>
              <a:rPr b="1">
                <a:latin typeface="Arial" charset="0"/>
                <a:cs typeface="Arial" charset="0"/>
              </a:rPr>
              <a:t>skills</a:t>
            </a:r>
            <a:r>
              <a:rPr>
                <a:latin typeface="Arial" charset="0"/>
                <a:cs typeface="Arial" charset="0"/>
              </a:rPr>
              <a:t> for prosperity, i.e.</a:t>
            </a:r>
          </a:p>
          <a:p>
            <a:pPr marL="914400" lvl="2" indent="-457200">
              <a:defRPr/>
            </a:pPr>
            <a:r>
              <a:rPr>
                <a:latin typeface="Arial" charset="0"/>
                <a:cs typeface="Arial" charset="0"/>
              </a:rPr>
              <a:t>The capacity to identify the need of physical facility</a:t>
            </a:r>
          </a:p>
          <a:p>
            <a:pPr marL="914400" lvl="2" indent="-457200">
              <a:defRPr/>
            </a:pPr>
            <a:r>
              <a:rPr>
                <a:latin typeface="Arial" charset="0"/>
                <a:cs typeface="Arial" charset="0"/>
              </a:rPr>
              <a:t>The skills &amp; practice for sustainable production of more than what is required (by way of </a:t>
            </a:r>
            <a:r>
              <a:rPr err="1">
                <a:latin typeface="Arial" charset="0"/>
                <a:cs typeface="Arial" charset="0"/>
              </a:rPr>
              <a:t>labour</a:t>
            </a:r>
            <a:r>
              <a:rPr>
                <a:latin typeface="Arial" charset="0"/>
                <a:cs typeface="Arial" charset="0"/>
              </a:rPr>
              <a:t> using cyclic, mutually enriching process)</a:t>
            </a:r>
          </a:p>
          <a:p>
            <a:pPr marL="914400" lvl="2" indent="-457200">
              <a:defRPr/>
            </a:pPr>
            <a:r>
              <a:rPr>
                <a:latin typeface="Arial" charset="0"/>
                <a:cs typeface="Arial" charset="0"/>
              </a:rPr>
              <a:t>The feeling of prosperity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a:extLst>
              <a:ext uri="{FF2B5EF4-FFF2-40B4-BE49-F238E27FC236}">
                <a16:creationId xmlns:a16="http://schemas.microsoft.com/office/drawing/2014/main" id="{6D974E53-2B83-44DA-8D44-CC054DC0FDB5}"/>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Development – In an environment of Relationship</a:t>
            </a:r>
            <a:endParaRPr lang="en-US" altLang="en-US" dirty="0"/>
          </a:p>
        </p:txBody>
      </p:sp>
      <p:sp>
        <p:nvSpPr>
          <p:cNvPr id="25603" name="TextBox 30">
            <a:extLst>
              <a:ext uri="{FF2B5EF4-FFF2-40B4-BE49-F238E27FC236}">
                <a16:creationId xmlns:a16="http://schemas.microsoft.com/office/drawing/2014/main" id="{340E6583-A468-4278-949B-34C38B2DA79D}"/>
              </a:ext>
            </a:extLst>
          </p:cNvPr>
          <p:cNvSpPr txBox="1">
            <a:spLocks noChangeArrowheads="1"/>
          </p:cNvSpPr>
          <p:nvPr/>
        </p:nvSpPr>
        <p:spPr bwMode="auto">
          <a:xfrm>
            <a:off x="2971800" y="609600"/>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dirty="0">
                <a:solidFill>
                  <a:srgbClr val="000000"/>
                </a:solidFill>
              </a:rPr>
              <a:t>Imitate</a:t>
            </a:r>
            <a:r>
              <a:rPr lang="hi-IN" altLang="en-US" sz="2200" dirty="0">
                <a:solidFill>
                  <a:srgbClr val="000000"/>
                </a:solidFill>
              </a:rPr>
              <a:t> </a:t>
            </a:r>
            <a:r>
              <a:rPr lang="en-US" altLang="en-US" sz="2800" dirty="0" err="1">
                <a:solidFill>
                  <a:srgbClr val="1E00AA"/>
                </a:solidFill>
                <a:latin typeface="Kruti Dev 010" pitchFamily="2" charset="0"/>
                <a:cs typeface="Arial" panose="020B0604020202020204" pitchFamily="34" charset="0"/>
              </a:rPr>
              <a:t>vuqdj.k</a:t>
            </a:r>
            <a:endParaRPr lang="en-US" altLang="en-US" sz="2800" dirty="0">
              <a:solidFill>
                <a:srgbClr val="000000"/>
              </a:solidFill>
            </a:endParaRPr>
          </a:p>
        </p:txBody>
      </p:sp>
      <p:sp>
        <p:nvSpPr>
          <p:cNvPr id="25604" name="TextBox 33">
            <a:extLst>
              <a:ext uri="{FF2B5EF4-FFF2-40B4-BE49-F238E27FC236}">
                <a16:creationId xmlns:a16="http://schemas.microsoft.com/office/drawing/2014/main" id="{86CE2A46-0D84-4D87-A7BD-F89E8D9E0E45}"/>
              </a:ext>
            </a:extLst>
          </p:cNvPr>
          <p:cNvSpPr txBox="1">
            <a:spLocks noChangeArrowheads="1"/>
          </p:cNvSpPr>
          <p:nvPr/>
        </p:nvSpPr>
        <p:spPr bwMode="auto">
          <a:xfrm>
            <a:off x="990600" y="3854450"/>
            <a:ext cx="33528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rPr>
              <a:t>      Self Discipline (10…)</a:t>
            </a:r>
          </a:p>
          <a:p>
            <a:pPr algn="ctr" eaLnBrk="1" hangingPunct="1"/>
            <a:r>
              <a:rPr lang="en-US" altLang="en-US" sz="2800">
                <a:solidFill>
                  <a:srgbClr val="1E00AA"/>
                </a:solidFill>
                <a:latin typeface="Kruti Dev 010" pitchFamily="2" charset="0"/>
                <a:cs typeface="Arial" panose="020B0604020202020204" pitchFamily="34" charset="0"/>
              </a:rPr>
              <a:t>Lo&amp;vuq'kklu</a:t>
            </a:r>
            <a:endParaRPr lang="en-US" altLang="en-US" sz="2200">
              <a:solidFill>
                <a:srgbClr val="1E00AA"/>
              </a:solidFill>
              <a:latin typeface="Kruti Dev 010" pitchFamily="2" charset="0"/>
              <a:cs typeface="Arial" panose="020B0604020202020204" pitchFamily="34" charset="0"/>
            </a:endParaRPr>
          </a:p>
          <a:p>
            <a:pPr algn="ctr" eaLnBrk="1" hangingPunct="1"/>
            <a:r>
              <a:rPr lang="en-US" altLang="en-US" sz="2200">
                <a:solidFill>
                  <a:srgbClr val="000000"/>
                </a:solidFill>
              </a:rPr>
              <a:t>Self-confidence</a:t>
            </a:r>
          </a:p>
          <a:p>
            <a:pPr algn="ctr" eaLnBrk="1" hangingPunct="1"/>
            <a:r>
              <a:rPr lang="en-US" altLang="en-US" sz="2800">
                <a:solidFill>
                  <a:srgbClr val="1E00AA"/>
                </a:solidFill>
                <a:latin typeface="Kruti Dev 010" pitchFamily="2" charset="0"/>
                <a:cs typeface="Arial" panose="020B0604020202020204" pitchFamily="34" charset="0"/>
              </a:rPr>
              <a:t>vkRefo”okl</a:t>
            </a:r>
          </a:p>
        </p:txBody>
      </p:sp>
      <p:grpSp>
        <p:nvGrpSpPr>
          <p:cNvPr id="25605" name="Group 77">
            <a:extLst>
              <a:ext uri="{FF2B5EF4-FFF2-40B4-BE49-F238E27FC236}">
                <a16:creationId xmlns:a16="http://schemas.microsoft.com/office/drawing/2014/main" id="{9E660C37-833D-404D-AF23-C0F891BD1B7A}"/>
              </a:ext>
            </a:extLst>
          </p:cNvPr>
          <p:cNvGrpSpPr>
            <a:grpSpLocks/>
          </p:cNvGrpSpPr>
          <p:nvPr/>
        </p:nvGrpSpPr>
        <p:grpSpPr bwMode="auto">
          <a:xfrm>
            <a:off x="2971800" y="1068388"/>
            <a:ext cx="3352800" cy="598487"/>
            <a:chOff x="2514600" y="1067593"/>
            <a:chExt cx="3352800" cy="600148"/>
          </a:xfrm>
        </p:grpSpPr>
        <p:sp>
          <p:nvSpPr>
            <p:cNvPr id="25625" name="TextBox 31">
              <a:extLst>
                <a:ext uri="{FF2B5EF4-FFF2-40B4-BE49-F238E27FC236}">
                  <a16:creationId xmlns:a16="http://schemas.microsoft.com/office/drawing/2014/main" id="{93826026-73DF-4540-A0A6-08D47B9A4DB9}"/>
                </a:ext>
              </a:extLst>
            </p:cNvPr>
            <p:cNvSpPr txBox="1">
              <a:spLocks noChangeArrowheads="1"/>
            </p:cNvSpPr>
            <p:nvPr/>
          </p:nvSpPr>
          <p:spPr bwMode="auto">
            <a:xfrm>
              <a:off x="2514600" y="1143000"/>
              <a:ext cx="3352800" cy="52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dirty="0">
                  <a:solidFill>
                    <a:srgbClr val="000000"/>
                  </a:solidFill>
                </a:rPr>
                <a:t>Follow </a:t>
              </a:r>
              <a:r>
                <a:rPr lang="en-US" altLang="en-US" sz="2800" dirty="0" err="1">
                  <a:solidFill>
                    <a:srgbClr val="1E00AA"/>
                  </a:solidFill>
                  <a:latin typeface="Kruti Dev 010" pitchFamily="2" charset="0"/>
                  <a:cs typeface="Arial" panose="020B0604020202020204" pitchFamily="34" charset="0"/>
                </a:rPr>
                <a:t>vuqlj.k</a:t>
              </a:r>
              <a:endParaRPr lang="en-US" altLang="en-US" sz="2200" dirty="0">
                <a:solidFill>
                  <a:srgbClr val="000000"/>
                </a:solidFill>
              </a:endParaRPr>
            </a:p>
          </p:txBody>
        </p:sp>
        <p:cxnSp>
          <p:nvCxnSpPr>
            <p:cNvPr id="69" name="Straight Arrow Connector 68">
              <a:extLst>
                <a:ext uri="{FF2B5EF4-FFF2-40B4-BE49-F238E27FC236}">
                  <a16:creationId xmlns:a16="http://schemas.microsoft.com/office/drawing/2014/main" id="{F431021D-400E-4692-B38F-1F1F84BFB6DB}"/>
                </a:ext>
              </a:extLst>
            </p:cNvPr>
            <p:cNvCxnSpPr/>
            <p:nvPr/>
          </p:nvCxnSpPr>
          <p:spPr>
            <a:xfrm rot="5400000">
              <a:off x="4116179" y="1142414"/>
              <a:ext cx="15123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606" name="Group 78">
            <a:extLst>
              <a:ext uri="{FF2B5EF4-FFF2-40B4-BE49-F238E27FC236}">
                <a16:creationId xmlns:a16="http://schemas.microsoft.com/office/drawing/2014/main" id="{BF0A3C95-0807-4ABF-9D03-10101146335F}"/>
              </a:ext>
            </a:extLst>
          </p:cNvPr>
          <p:cNvGrpSpPr>
            <a:grpSpLocks/>
          </p:cNvGrpSpPr>
          <p:nvPr/>
        </p:nvGrpSpPr>
        <p:grpSpPr bwMode="auto">
          <a:xfrm>
            <a:off x="2971800" y="1601788"/>
            <a:ext cx="3810000" cy="936625"/>
            <a:chOff x="2514600" y="1600992"/>
            <a:chExt cx="3810000" cy="939575"/>
          </a:xfrm>
        </p:grpSpPr>
        <p:sp>
          <p:nvSpPr>
            <p:cNvPr id="25623" name="TextBox 32">
              <a:extLst>
                <a:ext uri="{FF2B5EF4-FFF2-40B4-BE49-F238E27FC236}">
                  <a16:creationId xmlns:a16="http://schemas.microsoft.com/office/drawing/2014/main" id="{652C56A3-6A22-48DF-B17C-B560FCE5B060}"/>
                </a:ext>
              </a:extLst>
            </p:cNvPr>
            <p:cNvSpPr txBox="1">
              <a:spLocks noChangeArrowheads="1"/>
            </p:cNvSpPr>
            <p:nvPr/>
          </p:nvSpPr>
          <p:spPr bwMode="auto">
            <a:xfrm>
              <a:off x="2514600" y="1676401"/>
              <a:ext cx="3810000" cy="8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rPr>
                <a:t>Obedience/Discipline</a:t>
              </a:r>
              <a:endParaRPr lang="en-US" altLang="en-US" sz="2200">
                <a:solidFill>
                  <a:srgbClr val="000000"/>
                </a:solidFill>
                <a:latin typeface="Kruti Dev 010" pitchFamily="2" charset="0"/>
                <a:cs typeface="Arial" panose="020B0604020202020204" pitchFamily="34" charset="0"/>
              </a:endParaRPr>
            </a:p>
            <a:p>
              <a:pPr algn="ctr" eaLnBrk="1" hangingPunct="1"/>
              <a:r>
                <a:rPr lang="en-US" altLang="en-US" sz="2800">
                  <a:solidFill>
                    <a:srgbClr val="1E00AA"/>
                  </a:solidFill>
                  <a:latin typeface="Kruti Dev 010" pitchFamily="2" charset="0"/>
                  <a:cs typeface="Arial" panose="020B0604020202020204" pitchFamily="34" charset="0"/>
                </a:rPr>
                <a:t>vkKkikyu@vuq'kklu</a:t>
              </a:r>
              <a:endParaRPr lang="en-US" altLang="en-US" sz="2200">
                <a:solidFill>
                  <a:srgbClr val="000000"/>
                </a:solidFill>
              </a:endParaRPr>
            </a:p>
          </p:txBody>
        </p:sp>
        <p:cxnSp>
          <p:nvCxnSpPr>
            <p:cNvPr id="73" name="Straight Arrow Connector 72">
              <a:extLst>
                <a:ext uri="{FF2B5EF4-FFF2-40B4-BE49-F238E27FC236}">
                  <a16:creationId xmlns:a16="http://schemas.microsoft.com/office/drawing/2014/main" id="{3BDB3355-C3D9-47D1-AF34-54E464D16F27}"/>
                </a:ext>
              </a:extLst>
            </p:cNvPr>
            <p:cNvCxnSpPr/>
            <p:nvPr/>
          </p:nvCxnSpPr>
          <p:spPr>
            <a:xfrm rot="5400000">
              <a:off x="4116151" y="1675841"/>
              <a:ext cx="1512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5607" name="Group 36">
            <a:extLst>
              <a:ext uri="{FF2B5EF4-FFF2-40B4-BE49-F238E27FC236}">
                <a16:creationId xmlns:a16="http://schemas.microsoft.com/office/drawing/2014/main" id="{3F76C241-9AA7-4AF7-BA49-95D886F76B4C}"/>
              </a:ext>
            </a:extLst>
          </p:cNvPr>
          <p:cNvGrpSpPr>
            <a:grpSpLocks/>
          </p:cNvGrpSpPr>
          <p:nvPr/>
        </p:nvGrpSpPr>
        <p:grpSpPr bwMode="auto">
          <a:xfrm>
            <a:off x="1600200" y="2438400"/>
            <a:ext cx="4038600" cy="1381125"/>
            <a:chOff x="76200" y="2438400"/>
            <a:chExt cx="4038600" cy="1381125"/>
          </a:xfrm>
        </p:grpSpPr>
        <p:grpSp>
          <p:nvGrpSpPr>
            <p:cNvPr id="25614" name="Group 82">
              <a:extLst>
                <a:ext uri="{FF2B5EF4-FFF2-40B4-BE49-F238E27FC236}">
                  <a16:creationId xmlns:a16="http://schemas.microsoft.com/office/drawing/2014/main" id="{ED2215B1-2D2A-4CE9-8E48-4232FCA83A7E}"/>
                </a:ext>
              </a:extLst>
            </p:cNvPr>
            <p:cNvGrpSpPr>
              <a:grpSpLocks/>
            </p:cNvGrpSpPr>
            <p:nvPr/>
          </p:nvGrpSpPr>
          <p:grpSpPr bwMode="auto">
            <a:xfrm>
              <a:off x="76200" y="2779713"/>
              <a:ext cx="3352800" cy="1039812"/>
              <a:chOff x="1143000" y="2236113"/>
              <a:chExt cx="3352800" cy="1040487"/>
            </a:xfrm>
          </p:grpSpPr>
          <p:cxnSp>
            <p:nvCxnSpPr>
              <p:cNvPr id="40" name="Straight Connector 39">
                <a:extLst>
                  <a:ext uri="{FF2B5EF4-FFF2-40B4-BE49-F238E27FC236}">
                    <a16:creationId xmlns:a16="http://schemas.microsoft.com/office/drawing/2014/main" id="{7E58C738-DBFC-4163-8F59-8CDF108CF300}"/>
                  </a:ext>
                </a:extLst>
              </p:cNvPr>
              <p:cNvCxnSpPr/>
              <p:nvPr/>
            </p:nvCxnSpPr>
            <p:spPr>
              <a:xfrm>
                <a:off x="1676400" y="2666604"/>
                <a:ext cx="1600200" cy="158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104CEF4-BE3A-4A15-9961-C8BA679D61B0}"/>
                  </a:ext>
                </a:extLst>
              </p:cNvPr>
              <p:cNvCxnSpPr/>
              <p:nvPr/>
            </p:nvCxnSpPr>
            <p:spPr>
              <a:xfrm rot="5400000">
                <a:off x="1372196" y="2970808"/>
                <a:ext cx="609996"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22" name="TextBox 65">
                <a:extLst>
                  <a:ext uri="{FF2B5EF4-FFF2-40B4-BE49-F238E27FC236}">
                    <a16:creationId xmlns:a16="http://schemas.microsoft.com/office/drawing/2014/main" id="{4D6B3181-C6FB-477B-8AB7-7289B05B8E4E}"/>
                  </a:ext>
                </a:extLst>
              </p:cNvPr>
              <p:cNvSpPr txBox="1">
                <a:spLocks noChangeArrowheads="1"/>
              </p:cNvSpPr>
              <p:nvPr/>
            </p:nvSpPr>
            <p:spPr bwMode="auto">
              <a:xfrm>
                <a:off x="1143000" y="2236113"/>
                <a:ext cx="3352800" cy="862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Right</a:t>
                </a:r>
              </a:p>
              <a:p>
                <a:pPr algn="ctr" eaLnBrk="1" hangingPunct="1"/>
                <a:r>
                  <a:rPr lang="en-US" altLang="en-US" sz="2800">
                    <a:solidFill>
                      <a:srgbClr val="1E00AA"/>
                    </a:solidFill>
                    <a:latin typeface="Kruti Dev 010" pitchFamily="2" charset="0"/>
                    <a:cs typeface="Arial" panose="020B0604020202020204" pitchFamily="34" charset="0"/>
                  </a:rPr>
                  <a:t>lgh</a:t>
                </a:r>
                <a:endParaRPr lang="en-US" altLang="en-US" sz="2800">
                  <a:solidFill>
                    <a:srgbClr val="1E00AA"/>
                  </a:solidFill>
                </a:endParaRPr>
              </a:p>
            </p:txBody>
          </p:sp>
        </p:grpSp>
        <p:grpSp>
          <p:nvGrpSpPr>
            <p:cNvPr id="25615" name="Group 48">
              <a:extLst>
                <a:ext uri="{FF2B5EF4-FFF2-40B4-BE49-F238E27FC236}">
                  <a16:creationId xmlns:a16="http://schemas.microsoft.com/office/drawing/2014/main" id="{45A3E169-D960-4E4A-A9D7-33967785FB9D}"/>
                </a:ext>
              </a:extLst>
            </p:cNvPr>
            <p:cNvGrpSpPr>
              <a:grpSpLocks/>
            </p:cNvGrpSpPr>
            <p:nvPr/>
          </p:nvGrpSpPr>
          <p:grpSpPr bwMode="auto">
            <a:xfrm>
              <a:off x="2133600" y="2438400"/>
              <a:ext cx="1981200" cy="1242320"/>
              <a:chOff x="3200400" y="1895475"/>
              <a:chExt cx="1981200" cy="1242320"/>
            </a:xfrm>
          </p:grpSpPr>
          <p:grpSp>
            <p:nvGrpSpPr>
              <p:cNvPr id="25616" name="Group 86">
                <a:extLst>
                  <a:ext uri="{FF2B5EF4-FFF2-40B4-BE49-F238E27FC236}">
                    <a16:creationId xmlns:a16="http://schemas.microsoft.com/office/drawing/2014/main" id="{1F9F735F-3B10-4D03-AE24-915E855D406A}"/>
                  </a:ext>
                </a:extLst>
              </p:cNvPr>
              <p:cNvGrpSpPr>
                <a:grpSpLocks/>
              </p:cNvGrpSpPr>
              <p:nvPr/>
            </p:nvGrpSpPr>
            <p:grpSpPr bwMode="auto">
              <a:xfrm>
                <a:off x="3200400" y="1895475"/>
                <a:ext cx="1981200" cy="1228725"/>
                <a:chOff x="3200400" y="1895475"/>
                <a:chExt cx="1981200" cy="1228725"/>
              </a:xfrm>
            </p:grpSpPr>
            <p:sp>
              <p:nvSpPr>
                <p:cNvPr id="35" name="Flowchart: Decision 34">
                  <a:extLst>
                    <a:ext uri="{FF2B5EF4-FFF2-40B4-BE49-F238E27FC236}">
                      <a16:creationId xmlns:a16="http://schemas.microsoft.com/office/drawing/2014/main" id="{18024E38-919D-463B-838B-2BDECA417E5C}"/>
                    </a:ext>
                  </a:extLst>
                </p:cNvPr>
                <p:cNvSpPr/>
                <p:nvPr/>
              </p:nvSpPr>
              <p:spPr>
                <a:xfrm>
                  <a:off x="3200400" y="2209800"/>
                  <a:ext cx="1981200" cy="91440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00" dirty="0">
                    <a:solidFill>
                      <a:prstClr val="black"/>
                    </a:solidFill>
                  </a:endParaRPr>
                </a:p>
              </p:txBody>
            </p:sp>
            <p:cxnSp>
              <p:nvCxnSpPr>
                <p:cNvPr id="74" name="Straight Arrow Connector 73">
                  <a:extLst>
                    <a:ext uri="{FF2B5EF4-FFF2-40B4-BE49-F238E27FC236}">
                      <a16:creationId xmlns:a16="http://schemas.microsoft.com/office/drawing/2014/main" id="{F686004C-4791-4E65-99AA-81ABF247B349}"/>
                    </a:ext>
                  </a:extLst>
                </p:cNvPr>
                <p:cNvCxnSpPr/>
                <p:nvPr/>
              </p:nvCxnSpPr>
              <p:spPr>
                <a:xfrm rot="5400000">
                  <a:off x="4033838" y="2051050"/>
                  <a:ext cx="3127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5617" name="Rectangle 45">
                <a:extLst>
                  <a:ext uri="{FF2B5EF4-FFF2-40B4-BE49-F238E27FC236}">
                    <a16:creationId xmlns:a16="http://schemas.microsoft.com/office/drawing/2014/main" id="{BEADB98C-3B7E-43F2-ADD4-877B2FBCC129}"/>
                  </a:ext>
                </a:extLst>
              </p:cNvPr>
              <p:cNvSpPr>
                <a:spLocks noChangeArrowheads="1"/>
              </p:cNvSpPr>
              <p:nvPr/>
            </p:nvSpPr>
            <p:spPr bwMode="auto">
              <a:xfrm>
                <a:off x="3685255" y="2337576"/>
                <a:ext cx="119616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00"/>
                    </a:solidFill>
                    <a:cs typeface="Arial" panose="020B0604020202020204" pitchFamily="34" charset="0"/>
                  </a:rPr>
                  <a:t>Self-verif</a:t>
                </a:r>
                <a:endParaRPr lang="en-US" altLang="en-US" sz="2000">
                  <a:solidFill>
                    <a:srgbClr val="000000"/>
                  </a:solidFill>
                </a:endParaRPr>
              </a:p>
              <a:p>
                <a:pPr algn="ctr" eaLnBrk="1" hangingPunct="1"/>
                <a:r>
                  <a:rPr lang="en-US" altLang="en-US" sz="2600">
                    <a:solidFill>
                      <a:srgbClr val="1E00AA"/>
                    </a:solidFill>
                    <a:latin typeface="Kruti Dev 010" pitchFamily="2" charset="0"/>
                    <a:cs typeface="Arial" panose="020B0604020202020204" pitchFamily="34" charset="0"/>
                  </a:rPr>
                  <a:t>Tkk¡p </a:t>
                </a:r>
                <a:endParaRPr lang="en-US" altLang="en-US" sz="2600">
                  <a:solidFill>
                    <a:srgbClr val="1E00AA"/>
                  </a:solidFill>
                </a:endParaRPr>
              </a:p>
            </p:txBody>
          </p:sp>
        </p:grpSp>
      </p:grpSp>
      <p:sp>
        <p:nvSpPr>
          <p:cNvPr id="25608" name="Text Placeholder 2">
            <a:extLst>
              <a:ext uri="{FF2B5EF4-FFF2-40B4-BE49-F238E27FC236}">
                <a16:creationId xmlns:a16="http://schemas.microsoft.com/office/drawing/2014/main" id="{CB9E2DDF-539D-4A3F-94F0-3669A237F534}"/>
              </a:ext>
            </a:extLst>
          </p:cNvPr>
          <p:cNvSpPr txBox="1">
            <a:spLocks/>
          </p:cNvSpPr>
          <p:nvPr/>
        </p:nvSpPr>
        <p:spPr bwMode="auto">
          <a:xfrm>
            <a:off x="10363200" y="609600"/>
            <a:ext cx="1752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000" dirty="0">
                <a:solidFill>
                  <a:srgbClr val="FF0000"/>
                </a:solidFill>
                <a:cs typeface="Arial" panose="020B0604020202020204" pitchFamily="34" charset="0"/>
              </a:rPr>
              <a:t>Family </a:t>
            </a:r>
          </a:p>
          <a:p>
            <a:pPr eaLnBrk="1" hangingPunct="1">
              <a:spcBef>
                <a:spcPct val="20000"/>
              </a:spcBef>
            </a:pPr>
            <a:r>
              <a:rPr lang="en-US" altLang="en-US" sz="2600" dirty="0" err="1">
                <a:solidFill>
                  <a:srgbClr val="FF0000"/>
                </a:solidFill>
                <a:latin typeface="Kruti Dev 010" pitchFamily="2" charset="0"/>
                <a:cs typeface="Arial" panose="020B0604020202020204" pitchFamily="34" charset="0"/>
              </a:rPr>
              <a:t>ifjokj</a:t>
            </a:r>
            <a:endParaRPr lang="en-US" altLang="en-US" sz="2600" dirty="0">
              <a:solidFill>
                <a:srgbClr val="FF0000"/>
              </a:solidFill>
              <a:latin typeface="Kruti Dev 010" pitchFamily="2" charset="0"/>
              <a:cs typeface="Arial" panose="020B0604020202020204" pitchFamily="34" charset="0"/>
            </a:endParaRPr>
          </a:p>
          <a:p>
            <a:pPr eaLnBrk="1" hangingPunct="1">
              <a:spcBef>
                <a:spcPct val="20000"/>
              </a:spcBef>
            </a:pPr>
            <a:endParaRPr lang="en-US" altLang="en-US" sz="2800" dirty="0">
              <a:solidFill>
                <a:srgbClr val="FF0000"/>
              </a:solidFill>
              <a:latin typeface="Kruti Dev 010" pitchFamily="2" charset="0"/>
              <a:cs typeface="Arial" panose="020B0604020202020204" pitchFamily="34" charset="0"/>
            </a:endParaRPr>
          </a:p>
          <a:p>
            <a:pPr eaLnBrk="1" hangingPunct="1">
              <a:spcBef>
                <a:spcPct val="20000"/>
              </a:spcBef>
            </a:pPr>
            <a:r>
              <a:rPr lang="en-US" altLang="en-US" sz="2000" dirty="0">
                <a:solidFill>
                  <a:srgbClr val="FF0000"/>
                </a:solidFill>
                <a:cs typeface="Arial" panose="020B0604020202020204" pitchFamily="34" charset="0"/>
              </a:rPr>
              <a:t>School</a:t>
            </a:r>
          </a:p>
          <a:p>
            <a:pPr eaLnBrk="1" hangingPunct="1">
              <a:spcBef>
                <a:spcPct val="20000"/>
              </a:spcBef>
            </a:pPr>
            <a:r>
              <a:rPr lang="en-US" altLang="en-US" sz="2600" dirty="0" err="1">
                <a:solidFill>
                  <a:srgbClr val="FF0000"/>
                </a:solidFill>
                <a:latin typeface="Kruti Dev 010" pitchFamily="2" charset="0"/>
                <a:cs typeface="Arial" panose="020B0604020202020204" pitchFamily="34" charset="0"/>
              </a:rPr>
              <a:t>fo|ky</a:t>
            </a:r>
            <a:r>
              <a:rPr lang="en-US" altLang="en-US" sz="2600" dirty="0">
                <a:solidFill>
                  <a:srgbClr val="FF0000"/>
                </a:solidFill>
                <a:latin typeface="Kruti Dev 010" pitchFamily="2" charset="0"/>
                <a:cs typeface="Arial" panose="020B0604020202020204" pitchFamily="34" charset="0"/>
              </a:rPr>
              <a:t>;</a:t>
            </a: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r>
              <a:rPr lang="en-US" altLang="en-US" sz="2000" dirty="0">
                <a:solidFill>
                  <a:srgbClr val="FF0000"/>
                </a:solidFill>
                <a:cs typeface="Arial" panose="020B0604020202020204" pitchFamily="34" charset="0"/>
              </a:rPr>
              <a:t>University</a:t>
            </a:r>
          </a:p>
          <a:p>
            <a:pPr eaLnBrk="1" hangingPunct="1">
              <a:spcBef>
                <a:spcPct val="20000"/>
              </a:spcBef>
            </a:pPr>
            <a:r>
              <a:rPr lang="en-US" altLang="en-US" sz="2600" dirty="0" err="1">
                <a:solidFill>
                  <a:srgbClr val="FF0000"/>
                </a:solidFill>
                <a:latin typeface="Kruti Dev 010" pitchFamily="2" charset="0"/>
                <a:cs typeface="Arial" panose="020B0604020202020204" pitchFamily="34" charset="0"/>
              </a:rPr>
              <a:t>fo”o&amp;fo|ky</a:t>
            </a:r>
            <a:r>
              <a:rPr lang="en-US" altLang="en-US" sz="2600" dirty="0">
                <a:solidFill>
                  <a:srgbClr val="FF0000"/>
                </a:solidFill>
                <a:latin typeface="Kruti Dev 010" pitchFamily="2" charset="0"/>
                <a:cs typeface="Arial" panose="020B0604020202020204" pitchFamily="34" charset="0"/>
              </a:rPr>
              <a:t>; </a:t>
            </a: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r>
              <a:rPr lang="en-US" altLang="en-US" sz="2000" dirty="0">
                <a:solidFill>
                  <a:srgbClr val="FF0000"/>
                </a:solidFill>
                <a:cs typeface="Arial" panose="020B0604020202020204" pitchFamily="34" charset="0"/>
              </a:rPr>
              <a:t>Society</a:t>
            </a:r>
          </a:p>
          <a:p>
            <a:pPr eaLnBrk="1" hangingPunct="1">
              <a:spcBef>
                <a:spcPct val="20000"/>
              </a:spcBef>
            </a:pPr>
            <a:r>
              <a:rPr lang="en-US" altLang="en-US" sz="2600" dirty="0" err="1">
                <a:solidFill>
                  <a:srgbClr val="FF0000"/>
                </a:solidFill>
                <a:latin typeface="Kruti Dev 010" pitchFamily="2" charset="0"/>
                <a:cs typeface="Arial" panose="020B0604020202020204" pitchFamily="34" charset="0"/>
              </a:rPr>
              <a:t>lekt</a:t>
            </a:r>
            <a:endParaRPr lang="en-US" altLang="en-US" sz="2600" dirty="0">
              <a:solidFill>
                <a:srgbClr val="FF0000"/>
              </a:solidFill>
              <a:latin typeface="Kruti Dev 010" pitchFamily="2" charset="0"/>
              <a:cs typeface="Arial" panose="020B0604020202020204" pitchFamily="34" charset="0"/>
            </a:endParaRPr>
          </a:p>
        </p:txBody>
      </p:sp>
      <p:sp>
        <p:nvSpPr>
          <p:cNvPr id="25609" name="Text Placeholder 2">
            <a:extLst>
              <a:ext uri="{FF2B5EF4-FFF2-40B4-BE49-F238E27FC236}">
                <a16:creationId xmlns:a16="http://schemas.microsoft.com/office/drawing/2014/main" id="{5509A2AD-A19B-4645-A62B-699F2C37CDB6}"/>
              </a:ext>
            </a:extLst>
          </p:cNvPr>
          <p:cNvSpPr txBox="1">
            <a:spLocks/>
          </p:cNvSpPr>
          <p:nvPr/>
        </p:nvSpPr>
        <p:spPr bwMode="auto">
          <a:xfrm>
            <a:off x="1524000" y="609600"/>
            <a:ext cx="15240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000">
                <a:solidFill>
                  <a:srgbClr val="FF0000"/>
                </a:solidFill>
                <a:cs typeface="Arial" panose="020B0604020202020204" pitchFamily="34" charset="0"/>
              </a:rPr>
              <a:t>Assuming </a:t>
            </a:r>
            <a:r>
              <a:rPr lang="en-US" altLang="en-US" sz="2600">
                <a:solidFill>
                  <a:srgbClr val="FF0000"/>
                </a:solidFill>
                <a:latin typeface="Kruti Dev 010" pitchFamily="2" charset="0"/>
                <a:cs typeface="Arial" panose="020B0604020202020204" pitchFamily="34" charset="0"/>
              </a:rPr>
              <a:t>ekuuk</a:t>
            </a:r>
          </a:p>
          <a:p>
            <a:pPr eaLnBrk="1" hangingPunct="1">
              <a:spcBef>
                <a:spcPct val="20000"/>
              </a:spcBef>
            </a:pPr>
            <a:endParaRPr lang="en-US" altLang="en-US" sz="2800">
              <a:solidFill>
                <a:srgbClr val="FF0000"/>
              </a:solidFill>
              <a:latin typeface="Kruti Dev 010" pitchFamily="2" charset="0"/>
              <a:cs typeface="Arial" panose="020B0604020202020204" pitchFamily="34" charset="0"/>
            </a:endParaRPr>
          </a:p>
          <a:p>
            <a:pPr eaLnBrk="1" hangingPunct="1">
              <a:spcBef>
                <a:spcPct val="20000"/>
              </a:spcBef>
            </a:pPr>
            <a:endParaRPr lang="en-US" altLang="en-US" sz="2800">
              <a:solidFill>
                <a:srgbClr val="FF0000"/>
              </a:solidFill>
              <a:latin typeface="Kruti Dev 010" pitchFamily="2" charset="0"/>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endParaRPr lang="en-US" altLang="en-US" sz="2000">
              <a:solidFill>
                <a:srgbClr val="FF0000"/>
              </a:solidFill>
              <a:cs typeface="Arial" panose="020B0604020202020204" pitchFamily="34" charset="0"/>
            </a:endParaRPr>
          </a:p>
          <a:p>
            <a:pPr eaLnBrk="1" hangingPunct="1">
              <a:spcBef>
                <a:spcPct val="20000"/>
              </a:spcBef>
            </a:pPr>
            <a:r>
              <a:rPr lang="en-US" altLang="en-US" sz="2000">
                <a:solidFill>
                  <a:srgbClr val="FF0000"/>
                </a:solidFill>
                <a:cs typeface="Arial" panose="020B0604020202020204" pitchFamily="34" charset="0"/>
              </a:rPr>
              <a:t>Knowing</a:t>
            </a:r>
          </a:p>
          <a:p>
            <a:pPr eaLnBrk="1" hangingPunct="1">
              <a:spcBef>
                <a:spcPct val="20000"/>
              </a:spcBef>
            </a:pPr>
            <a:r>
              <a:rPr lang="en-US" altLang="en-US" sz="2600">
                <a:solidFill>
                  <a:srgbClr val="FF0000"/>
                </a:solidFill>
                <a:latin typeface="Kruti Dev 010" pitchFamily="2" charset="0"/>
                <a:cs typeface="Arial" panose="020B0604020202020204" pitchFamily="34" charset="0"/>
              </a:rPr>
              <a:t>tkuuk</a:t>
            </a:r>
          </a:p>
        </p:txBody>
      </p:sp>
      <p:sp>
        <p:nvSpPr>
          <p:cNvPr id="44" name="Arc 43">
            <a:extLst>
              <a:ext uri="{FF2B5EF4-FFF2-40B4-BE49-F238E27FC236}">
                <a16:creationId xmlns:a16="http://schemas.microsoft.com/office/drawing/2014/main" id="{2CEF9600-3BCE-47BF-A38C-F9C36F720554}"/>
              </a:ext>
            </a:extLst>
          </p:cNvPr>
          <p:cNvSpPr/>
          <p:nvPr/>
        </p:nvSpPr>
        <p:spPr>
          <a:xfrm flipH="1">
            <a:off x="1524000" y="838200"/>
            <a:ext cx="2743200" cy="4953000"/>
          </a:xfrm>
          <a:prstGeom prst="arc">
            <a:avLst>
              <a:gd name="adj1" fmla="val 15708292"/>
              <a:gd name="adj2" fmla="val 370131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25611" name="TextBox 45">
            <a:extLst>
              <a:ext uri="{FF2B5EF4-FFF2-40B4-BE49-F238E27FC236}">
                <a16:creationId xmlns:a16="http://schemas.microsoft.com/office/drawing/2014/main" id="{93CF015A-5106-4EB7-AC94-856050645280}"/>
              </a:ext>
            </a:extLst>
          </p:cNvPr>
          <p:cNvSpPr txBox="1">
            <a:spLocks noChangeArrowheads="1"/>
          </p:cNvSpPr>
          <p:nvPr/>
        </p:nvSpPr>
        <p:spPr bwMode="auto">
          <a:xfrm>
            <a:off x="1524000" y="1371600"/>
            <a:ext cx="1600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Next Generation</a:t>
            </a:r>
          </a:p>
        </p:txBody>
      </p:sp>
      <p:sp>
        <p:nvSpPr>
          <p:cNvPr id="25612" name="TextBox 48">
            <a:extLst>
              <a:ext uri="{FF2B5EF4-FFF2-40B4-BE49-F238E27FC236}">
                <a16:creationId xmlns:a16="http://schemas.microsoft.com/office/drawing/2014/main" id="{6500ACA2-7F33-419C-B11E-1020523154A3}"/>
              </a:ext>
            </a:extLst>
          </p:cNvPr>
          <p:cNvSpPr txBox="1">
            <a:spLocks noChangeArrowheads="1"/>
          </p:cNvSpPr>
          <p:nvPr/>
        </p:nvSpPr>
        <p:spPr bwMode="auto">
          <a:xfrm>
            <a:off x="1524000" y="1957388"/>
            <a:ext cx="1752600"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Relationship</a:t>
            </a:r>
          </a:p>
          <a:p>
            <a:pPr algn="ctr" eaLnBrk="1" hangingPunct="1"/>
            <a:r>
              <a:rPr lang="en-US" altLang="en-US" sz="2800">
                <a:solidFill>
                  <a:srgbClr val="1E00AA"/>
                </a:solidFill>
                <a:latin typeface="Kruti Dev 010" pitchFamily="2" charset="0"/>
                <a:cs typeface="Arial" panose="020B0604020202020204" pitchFamily="34" charset="0"/>
              </a:rPr>
              <a:t>laca/k</a:t>
            </a:r>
            <a:endParaRPr lang="en-US" altLang="en-US" sz="2800">
              <a:solidFill>
                <a:srgbClr val="1E00AA"/>
              </a:solidFill>
            </a:endParaRPr>
          </a:p>
        </p:txBody>
      </p:sp>
      <p:sp>
        <p:nvSpPr>
          <p:cNvPr id="25613" name="TextBox 33">
            <a:extLst>
              <a:ext uri="{FF2B5EF4-FFF2-40B4-BE49-F238E27FC236}">
                <a16:creationId xmlns:a16="http://schemas.microsoft.com/office/drawing/2014/main" id="{15F2DAAB-7A9D-49FE-8086-5D6708D0FC63}"/>
              </a:ext>
            </a:extLst>
          </p:cNvPr>
          <p:cNvSpPr txBox="1">
            <a:spLocks noChangeArrowheads="1"/>
          </p:cNvSpPr>
          <p:nvPr/>
        </p:nvSpPr>
        <p:spPr bwMode="auto">
          <a:xfrm>
            <a:off x="5791200" y="4090988"/>
            <a:ext cx="43434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solidFill>
                  <a:srgbClr val="1E00AA"/>
                </a:solidFill>
              </a:rPr>
              <a:t>Every next generation is more developed</a:t>
            </a:r>
          </a:p>
          <a:p>
            <a:pPr eaLnBrk="1" hangingPunct="1"/>
            <a:endParaRPr lang="en-US" altLang="en-US" sz="2200" dirty="0">
              <a:solidFill>
                <a:srgbClr val="1E00AA"/>
              </a:solidFill>
            </a:endParaRPr>
          </a:p>
          <a:p>
            <a:pPr eaLnBrk="1" hangingPunct="1"/>
            <a:r>
              <a:rPr lang="en-US" altLang="en-US" sz="2200" dirty="0">
                <a:solidFill>
                  <a:srgbClr val="1E00AA"/>
                </a:solidFill>
              </a:rPr>
              <a:t>In harmony within</a:t>
            </a:r>
          </a:p>
          <a:p>
            <a:pPr eaLnBrk="1" hangingPunct="1"/>
            <a:r>
              <a:rPr lang="en-US" altLang="en-US" sz="2200" dirty="0">
                <a:solidFill>
                  <a:srgbClr val="1E00AA"/>
                </a:solidFill>
              </a:rPr>
              <a:t>In harmony with family</a:t>
            </a:r>
          </a:p>
          <a:p>
            <a:pPr eaLnBrk="1" hangingPunct="1"/>
            <a:r>
              <a:rPr lang="en-US" altLang="en-US" sz="2200" dirty="0">
                <a:solidFill>
                  <a:srgbClr val="1E00AA"/>
                </a:solidFill>
              </a:rPr>
              <a:t>In harmony with society</a:t>
            </a:r>
          </a:p>
          <a:p>
            <a:pPr eaLnBrk="1" hangingPunct="1"/>
            <a:r>
              <a:rPr lang="en-US" altLang="en-US" sz="2200" dirty="0">
                <a:solidFill>
                  <a:srgbClr val="1E00AA"/>
                </a:solidFill>
              </a:rPr>
              <a:t>In harmony with nature/existence</a:t>
            </a:r>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1C579344-AF01-4C83-AE91-5ED22A4D5D2A}"/>
              </a:ext>
            </a:extLst>
          </p:cNvPr>
          <p:cNvSpPr>
            <a:spLocks noGrp="1" noChangeArrowheads="1"/>
          </p:cNvSpPr>
          <p:nvPr>
            <p:ph type="title"/>
          </p:nvPr>
        </p:nvSpPr>
        <p:spPr bwMode="auto">
          <a:xfrm>
            <a:off x="0" y="76200"/>
            <a:ext cx="12192000" cy="381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IN" altLang="en-US" dirty="0"/>
              <a:t>“Development” – In an environment of Domination</a:t>
            </a:r>
            <a:endParaRPr lang="en-US" altLang="en-US" dirty="0"/>
          </a:p>
        </p:txBody>
      </p:sp>
      <p:sp>
        <p:nvSpPr>
          <p:cNvPr id="26627" name="TextBox 30">
            <a:extLst>
              <a:ext uri="{FF2B5EF4-FFF2-40B4-BE49-F238E27FC236}">
                <a16:creationId xmlns:a16="http://schemas.microsoft.com/office/drawing/2014/main" id="{ABF3FEBD-6283-4161-83C5-3227B74FA14A}"/>
              </a:ext>
            </a:extLst>
          </p:cNvPr>
          <p:cNvSpPr txBox="1">
            <a:spLocks noChangeArrowheads="1"/>
          </p:cNvSpPr>
          <p:nvPr/>
        </p:nvSpPr>
        <p:spPr bwMode="auto">
          <a:xfrm>
            <a:off x="2971800" y="609600"/>
            <a:ext cx="3352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dirty="0">
                <a:solidFill>
                  <a:srgbClr val="000000"/>
                </a:solidFill>
              </a:rPr>
              <a:t>Imitate </a:t>
            </a:r>
            <a:r>
              <a:rPr lang="en-US" altLang="en-US" sz="2800" dirty="0" err="1">
                <a:solidFill>
                  <a:srgbClr val="1E00AA"/>
                </a:solidFill>
                <a:latin typeface="Kruti Dev 010" pitchFamily="2" charset="0"/>
                <a:cs typeface="Arial" panose="020B0604020202020204" pitchFamily="34" charset="0"/>
              </a:rPr>
              <a:t>vuqdj.k</a:t>
            </a:r>
            <a:endParaRPr lang="en-US" altLang="en-US" sz="2200" dirty="0">
              <a:solidFill>
                <a:srgbClr val="000000"/>
              </a:solidFill>
            </a:endParaRPr>
          </a:p>
        </p:txBody>
      </p:sp>
      <p:grpSp>
        <p:nvGrpSpPr>
          <p:cNvPr id="26628" name="Group 77">
            <a:extLst>
              <a:ext uri="{FF2B5EF4-FFF2-40B4-BE49-F238E27FC236}">
                <a16:creationId xmlns:a16="http://schemas.microsoft.com/office/drawing/2014/main" id="{5203366C-65B8-4829-BB58-31247E3EF95E}"/>
              </a:ext>
            </a:extLst>
          </p:cNvPr>
          <p:cNvGrpSpPr>
            <a:grpSpLocks/>
          </p:cNvGrpSpPr>
          <p:nvPr/>
        </p:nvGrpSpPr>
        <p:grpSpPr bwMode="auto">
          <a:xfrm>
            <a:off x="2971800" y="1068388"/>
            <a:ext cx="3352800" cy="598487"/>
            <a:chOff x="2514600" y="1067593"/>
            <a:chExt cx="3352800" cy="600148"/>
          </a:xfrm>
        </p:grpSpPr>
        <p:sp>
          <p:nvSpPr>
            <p:cNvPr id="26663" name="TextBox 31">
              <a:extLst>
                <a:ext uri="{FF2B5EF4-FFF2-40B4-BE49-F238E27FC236}">
                  <a16:creationId xmlns:a16="http://schemas.microsoft.com/office/drawing/2014/main" id="{0AABBE33-DA87-4F6F-8088-582ECC235159}"/>
                </a:ext>
              </a:extLst>
            </p:cNvPr>
            <p:cNvSpPr txBox="1">
              <a:spLocks noChangeArrowheads="1"/>
            </p:cNvSpPr>
            <p:nvPr/>
          </p:nvSpPr>
          <p:spPr bwMode="auto">
            <a:xfrm>
              <a:off x="2514600" y="1143000"/>
              <a:ext cx="3352800" cy="524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dirty="0">
                  <a:solidFill>
                    <a:srgbClr val="000000"/>
                  </a:solidFill>
                </a:rPr>
                <a:t>Follow </a:t>
              </a:r>
              <a:r>
                <a:rPr lang="en-US" altLang="en-US" sz="2800" dirty="0" err="1">
                  <a:solidFill>
                    <a:srgbClr val="1E00AA"/>
                  </a:solidFill>
                  <a:latin typeface="Kruti Dev 010" pitchFamily="2" charset="0"/>
                  <a:cs typeface="Arial" panose="020B0604020202020204" pitchFamily="34" charset="0"/>
                </a:rPr>
                <a:t>vuqlj.k</a:t>
              </a:r>
              <a:endParaRPr lang="en-US" altLang="en-US" sz="2200" dirty="0">
                <a:solidFill>
                  <a:srgbClr val="000000"/>
                </a:solidFill>
              </a:endParaRPr>
            </a:p>
          </p:txBody>
        </p:sp>
        <p:cxnSp>
          <p:nvCxnSpPr>
            <p:cNvPr id="69" name="Straight Arrow Connector 68">
              <a:extLst>
                <a:ext uri="{FF2B5EF4-FFF2-40B4-BE49-F238E27FC236}">
                  <a16:creationId xmlns:a16="http://schemas.microsoft.com/office/drawing/2014/main" id="{4E9EB86C-E652-421E-A438-EEACE93480F2}"/>
                </a:ext>
              </a:extLst>
            </p:cNvPr>
            <p:cNvCxnSpPr/>
            <p:nvPr/>
          </p:nvCxnSpPr>
          <p:spPr>
            <a:xfrm rot="5400000">
              <a:off x="4116179" y="1142414"/>
              <a:ext cx="15123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629" name="Group 78">
            <a:extLst>
              <a:ext uri="{FF2B5EF4-FFF2-40B4-BE49-F238E27FC236}">
                <a16:creationId xmlns:a16="http://schemas.microsoft.com/office/drawing/2014/main" id="{C123F9D4-6B80-4593-B4EC-46A6F16F2C6D}"/>
              </a:ext>
            </a:extLst>
          </p:cNvPr>
          <p:cNvGrpSpPr>
            <a:grpSpLocks/>
          </p:cNvGrpSpPr>
          <p:nvPr/>
        </p:nvGrpSpPr>
        <p:grpSpPr bwMode="auto">
          <a:xfrm>
            <a:off x="2971800" y="1601788"/>
            <a:ext cx="3810000" cy="936625"/>
            <a:chOff x="2514600" y="1600992"/>
            <a:chExt cx="3810000" cy="939575"/>
          </a:xfrm>
        </p:grpSpPr>
        <p:sp>
          <p:nvSpPr>
            <p:cNvPr id="26661" name="TextBox 32">
              <a:extLst>
                <a:ext uri="{FF2B5EF4-FFF2-40B4-BE49-F238E27FC236}">
                  <a16:creationId xmlns:a16="http://schemas.microsoft.com/office/drawing/2014/main" id="{3F8E5290-5E68-44FE-95B1-27F65983761B}"/>
                </a:ext>
              </a:extLst>
            </p:cNvPr>
            <p:cNvSpPr txBox="1">
              <a:spLocks noChangeArrowheads="1"/>
            </p:cNvSpPr>
            <p:nvPr/>
          </p:nvSpPr>
          <p:spPr bwMode="auto">
            <a:xfrm>
              <a:off x="2514600" y="1676401"/>
              <a:ext cx="3810000" cy="864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rPr>
                <a:t>Obedience/Discipline</a:t>
              </a:r>
              <a:endParaRPr lang="en-US" altLang="en-US" sz="2200">
                <a:solidFill>
                  <a:srgbClr val="000000"/>
                </a:solidFill>
                <a:latin typeface="Kruti Dev 010" pitchFamily="2" charset="0"/>
                <a:cs typeface="Arial" panose="020B0604020202020204" pitchFamily="34" charset="0"/>
              </a:endParaRPr>
            </a:p>
            <a:p>
              <a:pPr algn="ctr" eaLnBrk="1" hangingPunct="1"/>
              <a:r>
                <a:rPr lang="en-US" altLang="en-US" sz="2800">
                  <a:solidFill>
                    <a:srgbClr val="1E00AA"/>
                  </a:solidFill>
                  <a:latin typeface="Kruti Dev 010" pitchFamily="2" charset="0"/>
                  <a:cs typeface="Arial" panose="020B0604020202020204" pitchFamily="34" charset="0"/>
                </a:rPr>
                <a:t>vkKkikyu@vuq'kklu</a:t>
              </a:r>
              <a:endParaRPr lang="en-US" altLang="en-US" sz="2200">
                <a:solidFill>
                  <a:srgbClr val="000000"/>
                </a:solidFill>
              </a:endParaRPr>
            </a:p>
          </p:txBody>
        </p:sp>
        <p:cxnSp>
          <p:nvCxnSpPr>
            <p:cNvPr id="73" name="Straight Arrow Connector 72">
              <a:extLst>
                <a:ext uri="{FF2B5EF4-FFF2-40B4-BE49-F238E27FC236}">
                  <a16:creationId xmlns:a16="http://schemas.microsoft.com/office/drawing/2014/main" id="{94A8873F-2AD0-4BBF-9550-A0E8A2603F98}"/>
                </a:ext>
              </a:extLst>
            </p:cNvPr>
            <p:cNvCxnSpPr/>
            <p:nvPr/>
          </p:nvCxnSpPr>
          <p:spPr>
            <a:xfrm rot="5400000">
              <a:off x="4116151" y="1675841"/>
              <a:ext cx="151287"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630" name="Group 37">
            <a:extLst>
              <a:ext uri="{FF2B5EF4-FFF2-40B4-BE49-F238E27FC236}">
                <a16:creationId xmlns:a16="http://schemas.microsoft.com/office/drawing/2014/main" id="{E4E70326-57B2-46DA-B0BD-644D32B5D74D}"/>
              </a:ext>
            </a:extLst>
          </p:cNvPr>
          <p:cNvGrpSpPr>
            <a:grpSpLocks/>
          </p:cNvGrpSpPr>
          <p:nvPr/>
        </p:nvGrpSpPr>
        <p:grpSpPr bwMode="auto">
          <a:xfrm>
            <a:off x="3657600" y="2438400"/>
            <a:ext cx="4724400" cy="1370013"/>
            <a:chOff x="2133600" y="2438400"/>
            <a:chExt cx="4724400" cy="1370013"/>
          </a:xfrm>
        </p:grpSpPr>
        <p:cxnSp>
          <p:nvCxnSpPr>
            <p:cNvPr id="39" name="Straight Connector 38">
              <a:extLst>
                <a:ext uri="{FF2B5EF4-FFF2-40B4-BE49-F238E27FC236}">
                  <a16:creationId xmlns:a16="http://schemas.microsoft.com/office/drawing/2014/main" id="{F5E8C697-D550-475F-84EE-217CBC1FEFC9}"/>
                </a:ext>
              </a:extLst>
            </p:cNvPr>
            <p:cNvCxnSpPr/>
            <p:nvPr/>
          </p:nvCxnSpPr>
          <p:spPr bwMode="auto">
            <a:xfrm>
              <a:off x="4114800" y="3179763"/>
              <a:ext cx="1676400" cy="206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653" name="Group 36">
              <a:extLst>
                <a:ext uri="{FF2B5EF4-FFF2-40B4-BE49-F238E27FC236}">
                  <a16:creationId xmlns:a16="http://schemas.microsoft.com/office/drawing/2014/main" id="{6064D566-A8BE-49CF-8ACE-87E48DBFE715}"/>
                </a:ext>
              </a:extLst>
            </p:cNvPr>
            <p:cNvGrpSpPr>
              <a:grpSpLocks/>
            </p:cNvGrpSpPr>
            <p:nvPr/>
          </p:nvGrpSpPr>
          <p:grpSpPr bwMode="auto">
            <a:xfrm>
              <a:off x="2133600" y="2438400"/>
              <a:ext cx="4724400" cy="1370013"/>
              <a:chOff x="2133600" y="2438400"/>
              <a:chExt cx="4724400" cy="1370013"/>
            </a:xfrm>
          </p:grpSpPr>
          <p:sp>
            <p:nvSpPr>
              <p:cNvPr id="26654" name="TextBox 66">
                <a:extLst>
                  <a:ext uri="{FF2B5EF4-FFF2-40B4-BE49-F238E27FC236}">
                    <a16:creationId xmlns:a16="http://schemas.microsoft.com/office/drawing/2014/main" id="{ABB311AF-E717-4AAE-B737-621E73DAC08A}"/>
                  </a:ext>
                </a:extLst>
              </p:cNvPr>
              <p:cNvSpPr txBox="1">
                <a:spLocks noChangeArrowheads="1"/>
              </p:cNvSpPr>
              <p:nvPr/>
            </p:nvSpPr>
            <p:spPr bwMode="auto">
              <a:xfrm>
                <a:off x="3505200" y="2805120"/>
                <a:ext cx="335280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Wrong</a:t>
                </a:r>
              </a:p>
              <a:p>
                <a:pPr algn="ctr" eaLnBrk="1" hangingPunct="1"/>
                <a:r>
                  <a:rPr lang="en-US" altLang="en-US" sz="2800">
                    <a:solidFill>
                      <a:srgbClr val="1E00AA"/>
                    </a:solidFill>
                    <a:latin typeface="Kruti Dev 010" pitchFamily="2" charset="0"/>
                    <a:cs typeface="Arial" panose="020B0604020202020204" pitchFamily="34" charset="0"/>
                  </a:rPr>
                  <a:t>xyr</a:t>
                </a:r>
                <a:endParaRPr lang="en-US" altLang="en-US" sz="2800">
                  <a:solidFill>
                    <a:srgbClr val="1E00AA"/>
                  </a:solidFill>
                </a:endParaRPr>
              </a:p>
            </p:txBody>
          </p:sp>
          <p:cxnSp>
            <p:nvCxnSpPr>
              <p:cNvPr id="42" name="Straight Arrow Connector 41">
                <a:extLst>
                  <a:ext uri="{FF2B5EF4-FFF2-40B4-BE49-F238E27FC236}">
                    <a16:creationId xmlns:a16="http://schemas.microsoft.com/office/drawing/2014/main" id="{10885851-BFA8-4990-99EB-335836212410}"/>
                  </a:ext>
                </a:extLst>
              </p:cNvPr>
              <p:cNvCxnSpPr/>
              <p:nvPr/>
            </p:nvCxnSpPr>
            <p:spPr bwMode="auto">
              <a:xfrm rot="5400000">
                <a:off x="5508625" y="3503613"/>
                <a:ext cx="6080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26656" name="Group 48">
                <a:extLst>
                  <a:ext uri="{FF2B5EF4-FFF2-40B4-BE49-F238E27FC236}">
                    <a16:creationId xmlns:a16="http://schemas.microsoft.com/office/drawing/2014/main" id="{291FC5FC-17E2-4E2D-9496-74A5438026FA}"/>
                  </a:ext>
                </a:extLst>
              </p:cNvPr>
              <p:cNvGrpSpPr>
                <a:grpSpLocks/>
              </p:cNvGrpSpPr>
              <p:nvPr/>
            </p:nvGrpSpPr>
            <p:grpSpPr bwMode="auto">
              <a:xfrm>
                <a:off x="2133600" y="2438400"/>
                <a:ext cx="1981200" cy="1242320"/>
                <a:chOff x="3200400" y="1895475"/>
                <a:chExt cx="1981200" cy="1242320"/>
              </a:xfrm>
            </p:grpSpPr>
            <p:grpSp>
              <p:nvGrpSpPr>
                <p:cNvPr id="26657" name="Group 86">
                  <a:extLst>
                    <a:ext uri="{FF2B5EF4-FFF2-40B4-BE49-F238E27FC236}">
                      <a16:creationId xmlns:a16="http://schemas.microsoft.com/office/drawing/2014/main" id="{F11A9C5D-7381-47F9-AA36-9236A99182D2}"/>
                    </a:ext>
                  </a:extLst>
                </p:cNvPr>
                <p:cNvGrpSpPr>
                  <a:grpSpLocks/>
                </p:cNvGrpSpPr>
                <p:nvPr/>
              </p:nvGrpSpPr>
              <p:grpSpPr bwMode="auto">
                <a:xfrm>
                  <a:off x="3200400" y="1895475"/>
                  <a:ext cx="1981200" cy="1228725"/>
                  <a:chOff x="3200400" y="1895475"/>
                  <a:chExt cx="1981200" cy="1228725"/>
                </a:xfrm>
              </p:grpSpPr>
              <p:sp>
                <p:nvSpPr>
                  <p:cNvPr id="35" name="Flowchart: Decision 34">
                    <a:extLst>
                      <a:ext uri="{FF2B5EF4-FFF2-40B4-BE49-F238E27FC236}">
                        <a16:creationId xmlns:a16="http://schemas.microsoft.com/office/drawing/2014/main" id="{6F4AC0E6-B038-4697-876B-8752F8E5A902}"/>
                      </a:ext>
                    </a:extLst>
                  </p:cNvPr>
                  <p:cNvSpPr/>
                  <p:nvPr/>
                </p:nvSpPr>
                <p:spPr>
                  <a:xfrm>
                    <a:off x="3200400" y="2209800"/>
                    <a:ext cx="1981200" cy="914400"/>
                  </a:xfrm>
                  <a:prstGeom prst="flowChartDecisio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200" dirty="0">
                      <a:solidFill>
                        <a:prstClr val="black"/>
                      </a:solidFill>
                    </a:endParaRPr>
                  </a:p>
                </p:txBody>
              </p:sp>
              <p:cxnSp>
                <p:nvCxnSpPr>
                  <p:cNvPr id="74" name="Straight Arrow Connector 73">
                    <a:extLst>
                      <a:ext uri="{FF2B5EF4-FFF2-40B4-BE49-F238E27FC236}">
                        <a16:creationId xmlns:a16="http://schemas.microsoft.com/office/drawing/2014/main" id="{DCBC9CE7-20F2-4C6A-A88B-02E7A111FD9B}"/>
                      </a:ext>
                    </a:extLst>
                  </p:cNvPr>
                  <p:cNvCxnSpPr/>
                  <p:nvPr/>
                </p:nvCxnSpPr>
                <p:spPr>
                  <a:xfrm rot="5400000">
                    <a:off x="4033838" y="2051050"/>
                    <a:ext cx="3127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26658" name="Rectangle 45">
                  <a:extLst>
                    <a:ext uri="{FF2B5EF4-FFF2-40B4-BE49-F238E27FC236}">
                      <a16:creationId xmlns:a16="http://schemas.microsoft.com/office/drawing/2014/main" id="{583C29D0-EAC8-489A-9D8D-D54F14C1C46E}"/>
                    </a:ext>
                  </a:extLst>
                </p:cNvPr>
                <p:cNvSpPr>
                  <a:spLocks noChangeArrowheads="1"/>
                </p:cNvSpPr>
                <p:nvPr/>
              </p:nvSpPr>
              <p:spPr bwMode="auto">
                <a:xfrm>
                  <a:off x="3685255" y="2337576"/>
                  <a:ext cx="1196161" cy="800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000">
                      <a:solidFill>
                        <a:srgbClr val="000000"/>
                      </a:solidFill>
                      <a:cs typeface="Arial" panose="020B0604020202020204" pitchFamily="34" charset="0"/>
                    </a:rPr>
                    <a:t>Self-verif</a:t>
                  </a:r>
                  <a:endParaRPr lang="en-US" altLang="en-US" sz="2000">
                    <a:solidFill>
                      <a:srgbClr val="000000"/>
                    </a:solidFill>
                  </a:endParaRPr>
                </a:p>
                <a:p>
                  <a:pPr algn="ctr" eaLnBrk="1" hangingPunct="1"/>
                  <a:r>
                    <a:rPr lang="en-US" altLang="en-US" sz="2600">
                      <a:solidFill>
                        <a:srgbClr val="1E00AA"/>
                      </a:solidFill>
                      <a:latin typeface="Kruti Dev 010" pitchFamily="2" charset="0"/>
                      <a:cs typeface="Arial" panose="020B0604020202020204" pitchFamily="34" charset="0"/>
                    </a:rPr>
                    <a:t>Tkk¡p </a:t>
                  </a:r>
                  <a:endParaRPr lang="en-US" altLang="en-US" sz="2600">
                    <a:solidFill>
                      <a:srgbClr val="1E00AA"/>
                    </a:solidFill>
                  </a:endParaRPr>
                </a:p>
              </p:txBody>
            </p:sp>
          </p:grpSp>
        </p:grpSp>
      </p:grpSp>
      <p:sp>
        <p:nvSpPr>
          <p:cNvPr id="26631" name="Text Placeholder 2">
            <a:extLst>
              <a:ext uri="{FF2B5EF4-FFF2-40B4-BE49-F238E27FC236}">
                <a16:creationId xmlns:a16="http://schemas.microsoft.com/office/drawing/2014/main" id="{31DB9448-DF44-4870-B5D8-FA042632638D}"/>
              </a:ext>
            </a:extLst>
          </p:cNvPr>
          <p:cNvSpPr txBox="1">
            <a:spLocks/>
          </p:cNvSpPr>
          <p:nvPr/>
        </p:nvSpPr>
        <p:spPr bwMode="auto">
          <a:xfrm>
            <a:off x="10363200" y="609600"/>
            <a:ext cx="1752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000" dirty="0">
                <a:solidFill>
                  <a:srgbClr val="FF0000"/>
                </a:solidFill>
                <a:cs typeface="Arial" panose="020B0604020202020204" pitchFamily="34" charset="0"/>
              </a:rPr>
              <a:t>Family </a:t>
            </a:r>
          </a:p>
          <a:p>
            <a:pPr eaLnBrk="1" hangingPunct="1">
              <a:spcBef>
                <a:spcPct val="20000"/>
              </a:spcBef>
            </a:pPr>
            <a:r>
              <a:rPr lang="en-US" altLang="en-US" sz="2600" dirty="0" err="1">
                <a:solidFill>
                  <a:srgbClr val="FF0000"/>
                </a:solidFill>
                <a:latin typeface="Kruti Dev 010" pitchFamily="2" charset="0"/>
                <a:cs typeface="Arial" panose="020B0604020202020204" pitchFamily="34" charset="0"/>
              </a:rPr>
              <a:t>ifjokj</a:t>
            </a:r>
            <a:endParaRPr lang="en-US" altLang="en-US" sz="2600" dirty="0">
              <a:solidFill>
                <a:srgbClr val="FF0000"/>
              </a:solidFill>
              <a:latin typeface="Kruti Dev 010" pitchFamily="2" charset="0"/>
              <a:cs typeface="Arial" panose="020B0604020202020204" pitchFamily="34" charset="0"/>
            </a:endParaRPr>
          </a:p>
          <a:p>
            <a:pPr eaLnBrk="1" hangingPunct="1">
              <a:spcBef>
                <a:spcPct val="20000"/>
              </a:spcBef>
            </a:pPr>
            <a:endParaRPr lang="en-US" altLang="en-US" sz="2800" dirty="0">
              <a:solidFill>
                <a:srgbClr val="FF0000"/>
              </a:solidFill>
              <a:latin typeface="Kruti Dev 010" pitchFamily="2" charset="0"/>
              <a:cs typeface="Arial" panose="020B0604020202020204" pitchFamily="34" charset="0"/>
            </a:endParaRPr>
          </a:p>
          <a:p>
            <a:pPr eaLnBrk="1" hangingPunct="1">
              <a:spcBef>
                <a:spcPct val="20000"/>
              </a:spcBef>
            </a:pPr>
            <a:r>
              <a:rPr lang="en-US" altLang="en-US" sz="2000" dirty="0">
                <a:solidFill>
                  <a:srgbClr val="FF0000"/>
                </a:solidFill>
                <a:cs typeface="Arial" panose="020B0604020202020204" pitchFamily="34" charset="0"/>
              </a:rPr>
              <a:t>School</a:t>
            </a:r>
          </a:p>
          <a:p>
            <a:pPr eaLnBrk="1" hangingPunct="1">
              <a:spcBef>
                <a:spcPct val="20000"/>
              </a:spcBef>
            </a:pPr>
            <a:r>
              <a:rPr lang="en-US" altLang="en-US" sz="2600" dirty="0" err="1">
                <a:solidFill>
                  <a:srgbClr val="FF0000"/>
                </a:solidFill>
                <a:latin typeface="Kruti Dev 010" pitchFamily="2" charset="0"/>
                <a:cs typeface="Arial" panose="020B0604020202020204" pitchFamily="34" charset="0"/>
              </a:rPr>
              <a:t>fo|ky</a:t>
            </a:r>
            <a:r>
              <a:rPr lang="en-US" altLang="en-US" sz="2600" dirty="0">
                <a:solidFill>
                  <a:srgbClr val="FF0000"/>
                </a:solidFill>
                <a:latin typeface="Kruti Dev 010" pitchFamily="2" charset="0"/>
                <a:cs typeface="Arial" panose="020B0604020202020204" pitchFamily="34" charset="0"/>
              </a:rPr>
              <a:t>;</a:t>
            </a: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r>
              <a:rPr lang="en-US" altLang="en-US" sz="2000" dirty="0">
                <a:solidFill>
                  <a:srgbClr val="FF0000"/>
                </a:solidFill>
                <a:cs typeface="Arial" panose="020B0604020202020204" pitchFamily="34" charset="0"/>
              </a:rPr>
              <a:t>University</a:t>
            </a:r>
          </a:p>
          <a:p>
            <a:pPr eaLnBrk="1" hangingPunct="1">
              <a:spcBef>
                <a:spcPct val="20000"/>
              </a:spcBef>
            </a:pPr>
            <a:r>
              <a:rPr lang="en-US" altLang="en-US" sz="2600" dirty="0" err="1">
                <a:solidFill>
                  <a:srgbClr val="FF0000"/>
                </a:solidFill>
                <a:latin typeface="Kruti Dev 010" pitchFamily="2" charset="0"/>
                <a:cs typeface="Arial" panose="020B0604020202020204" pitchFamily="34" charset="0"/>
              </a:rPr>
              <a:t>fo”o&amp;fo|ky</a:t>
            </a:r>
            <a:r>
              <a:rPr lang="en-US" altLang="en-US" sz="2600" dirty="0">
                <a:solidFill>
                  <a:srgbClr val="FF0000"/>
                </a:solidFill>
                <a:latin typeface="Kruti Dev 010" pitchFamily="2" charset="0"/>
                <a:cs typeface="Arial" panose="020B0604020202020204" pitchFamily="34" charset="0"/>
              </a:rPr>
              <a:t>; </a:t>
            </a:r>
          </a:p>
          <a:p>
            <a:pPr eaLnBrk="1" hangingPunct="1">
              <a:spcBef>
                <a:spcPct val="20000"/>
              </a:spcBef>
            </a:pPr>
            <a:endParaRPr lang="en-US" altLang="en-US" sz="2000" dirty="0">
              <a:solidFill>
                <a:srgbClr val="FF0000"/>
              </a:solidFill>
              <a:cs typeface="Arial" panose="020B0604020202020204" pitchFamily="34" charset="0"/>
            </a:endParaRPr>
          </a:p>
          <a:p>
            <a:pPr eaLnBrk="1" hangingPunct="1">
              <a:spcBef>
                <a:spcPct val="20000"/>
              </a:spcBef>
            </a:pPr>
            <a:r>
              <a:rPr lang="en-US" altLang="en-US" sz="2000" dirty="0">
                <a:solidFill>
                  <a:srgbClr val="FF0000"/>
                </a:solidFill>
                <a:cs typeface="Arial" panose="020B0604020202020204" pitchFamily="34" charset="0"/>
              </a:rPr>
              <a:t>Society</a:t>
            </a:r>
          </a:p>
          <a:p>
            <a:pPr eaLnBrk="1" hangingPunct="1">
              <a:spcBef>
                <a:spcPct val="20000"/>
              </a:spcBef>
            </a:pPr>
            <a:r>
              <a:rPr lang="en-US" altLang="en-US" sz="2600" dirty="0" err="1">
                <a:solidFill>
                  <a:srgbClr val="FF0000"/>
                </a:solidFill>
                <a:latin typeface="Kruti Dev 010" pitchFamily="2" charset="0"/>
                <a:cs typeface="Arial" panose="020B0604020202020204" pitchFamily="34" charset="0"/>
              </a:rPr>
              <a:t>lekt</a:t>
            </a:r>
            <a:endParaRPr lang="en-US" altLang="en-US" sz="2600" dirty="0">
              <a:solidFill>
                <a:srgbClr val="FF0000"/>
              </a:solidFill>
              <a:latin typeface="Kruti Dev 010" pitchFamily="2" charset="0"/>
              <a:cs typeface="Arial" panose="020B0604020202020204" pitchFamily="34" charset="0"/>
            </a:endParaRPr>
          </a:p>
        </p:txBody>
      </p:sp>
      <p:sp>
        <p:nvSpPr>
          <p:cNvPr id="26632" name="TextBox 48">
            <a:extLst>
              <a:ext uri="{FF2B5EF4-FFF2-40B4-BE49-F238E27FC236}">
                <a16:creationId xmlns:a16="http://schemas.microsoft.com/office/drawing/2014/main" id="{5A968D0E-D6D0-4AE7-82A5-AC78FBF1E898}"/>
              </a:ext>
            </a:extLst>
          </p:cNvPr>
          <p:cNvSpPr txBox="1">
            <a:spLocks noChangeArrowheads="1"/>
          </p:cNvSpPr>
          <p:nvPr/>
        </p:nvSpPr>
        <p:spPr bwMode="auto">
          <a:xfrm>
            <a:off x="7467600" y="2719388"/>
            <a:ext cx="1600200" cy="862012"/>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cs typeface="Arial" panose="020B0604020202020204" pitchFamily="34" charset="0"/>
              </a:rPr>
              <a:t>Domination</a:t>
            </a:r>
          </a:p>
          <a:p>
            <a:pPr algn="ctr" eaLnBrk="1" hangingPunct="1"/>
            <a:r>
              <a:rPr lang="en-US" altLang="en-US" sz="2800">
                <a:solidFill>
                  <a:srgbClr val="1E00AA"/>
                </a:solidFill>
                <a:latin typeface="Kruti Dev 010" pitchFamily="2" charset="0"/>
                <a:cs typeface="Arial" panose="020B0604020202020204" pitchFamily="34" charset="0"/>
              </a:rPr>
              <a:t>'kklu</a:t>
            </a:r>
            <a:endParaRPr lang="en-US" altLang="en-US" sz="2800">
              <a:solidFill>
                <a:srgbClr val="1E00AA"/>
              </a:solidFill>
            </a:endParaRPr>
          </a:p>
        </p:txBody>
      </p:sp>
      <p:sp>
        <p:nvSpPr>
          <p:cNvPr id="26633" name="TextBox 42">
            <a:extLst>
              <a:ext uri="{FF2B5EF4-FFF2-40B4-BE49-F238E27FC236}">
                <a16:creationId xmlns:a16="http://schemas.microsoft.com/office/drawing/2014/main" id="{796237D3-0102-4167-976F-9074843D7BD6}"/>
              </a:ext>
            </a:extLst>
          </p:cNvPr>
          <p:cNvSpPr txBox="1">
            <a:spLocks noChangeArrowheads="1"/>
          </p:cNvSpPr>
          <p:nvPr/>
        </p:nvSpPr>
        <p:spPr bwMode="auto">
          <a:xfrm>
            <a:off x="5638800" y="36576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rPr>
              <a:t>Arbitrariness </a:t>
            </a:r>
            <a:r>
              <a:rPr lang="en-US" altLang="en-US" sz="2800">
                <a:solidFill>
                  <a:srgbClr val="1E00AA"/>
                </a:solidFill>
                <a:latin typeface="Kruti Dev 010" pitchFamily="2" charset="0"/>
                <a:cs typeface="Arial" panose="020B0604020202020204" pitchFamily="34" charset="0"/>
              </a:rPr>
              <a:t>euekuh</a:t>
            </a:r>
            <a:endParaRPr lang="en-US" altLang="en-US" sz="2200">
              <a:solidFill>
                <a:srgbClr val="000000"/>
              </a:solidFill>
            </a:endParaRPr>
          </a:p>
        </p:txBody>
      </p:sp>
      <p:cxnSp>
        <p:nvCxnSpPr>
          <p:cNvPr id="43" name="Straight Arrow Connector 42">
            <a:extLst>
              <a:ext uri="{FF2B5EF4-FFF2-40B4-BE49-F238E27FC236}">
                <a16:creationId xmlns:a16="http://schemas.microsoft.com/office/drawing/2014/main" id="{144EF74E-1AF9-42B4-9193-0E4EE81FEC23}"/>
              </a:ext>
            </a:extLst>
          </p:cNvPr>
          <p:cNvCxnSpPr/>
          <p:nvPr/>
        </p:nvCxnSpPr>
        <p:spPr bwMode="auto">
          <a:xfrm rot="5400000">
            <a:off x="7239000" y="4189413"/>
            <a:ext cx="150813"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35" name="TextBox 42">
            <a:extLst>
              <a:ext uri="{FF2B5EF4-FFF2-40B4-BE49-F238E27FC236}">
                <a16:creationId xmlns:a16="http://schemas.microsoft.com/office/drawing/2014/main" id="{A2A7D505-80CC-4A03-9DF0-B2D1A5FAF980}"/>
              </a:ext>
            </a:extLst>
          </p:cNvPr>
          <p:cNvSpPr txBox="1">
            <a:spLocks noChangeArrowheads="1"/>
          </p:cNvSpPr>
          <p:nvPr/>
        </p:nvSpPr>
        <p:spPr bwMode="auto">
          <a:xfrm>
            <a:off x="5638800" y="4114800"/>
            <a:ext cx="3352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rPr>
              <a:t>Opposition </a:t>
            </a:r>
            <a:r>
              <a:rPr lang="en-US" altLang="en-US" sz="2800">
                <a:solidFill>
                  <a:srgbClr val="1E00AA"/>
                </a:solidFill>
                <a:latin typeface="Kruti Dev 010" pitchFamily="2" charset="0"/>
                <a:cs typeface="Arial" panose="020B0604020202020204" pitchFamily="34" charset="0"/>
              </a:rPr>
              <a:t>nz®g</a:t>
            </a:r>
            <a:r>
              <a:rPr lang="en-US" altLang="en-US" sz="2200">
                <a:solidFill>
                  <a:srgbClr val="000000"/>
                </a:solidFill>
              </a:rPr>
              <a:t> </a:t>
            </a:r>
          </a:p>
        </p:txBody>
      </p:sp>
      <p:grpSp>
        <p:nvGrpSpPr>
          <p:cNvPr id="26636" name="Group 83">
            <a:extLst>
              <a:ext uri="{FF2B5EF4-FFF2-40B4-BE49-F238E27FC236}">
                <a16:creationId xmlns:a16="http://schemas.microsoft.com/office/drawing/2014/main" id="{8D2D70B5-E1F8-49C7-9676-00EC9B91833B}"/>
              </a:ext>
            </a:extLst>
          </p:cNvPr>
          <p:cNvGrpSpPr>
            <a:grpSpLocks/>
          </p:cNvGrpSpPr>
          <p:nvPr/>
        </p:nvGrpSpPr>
        <p:grpSpPr bwMode="auto">
          <a:xfrm>
            <a:off x="5638800" y="4573588"/>
            <a:ext cx="3352800" cy="674687"/>
            <a:chOff x="4572000" y="3734592"/>
            <a:chExt cx="3352800" cy="676491"/>
          </a:xfrm>
        </p:grpSpPr>
        <p:sp>
          <p:nvSpPr>
            <p:cNvPr id="26650" name="TextBox 36">
              <a:extLst>
                <a:ext uri="{FF2B5EF4-FFF2-40B4-BE49-F238E27FC236}">
                  <a16:creationId xmlns:a16="http://schemas.microsoft.com/office/drawing/2014/main" id="{DB9D7B93-5E7A-46AE-A1F6-776A20296DE2}"/>
                </a:ext>
              </a:extLst>
            </p:cNvPr>
            <p:cNvSpPr txBox="1">
              <a:spLocks noChangeArrowheads="1"/>
            </p:cNvSpPr>
            <p:nvPr/>
          </p:nvSpPr>
          <p:spPr bwMode="auto">
            <a:xfrm>
              <a:off x="4572000" y="3886412"/>
              <a:ext cx="3352800" cy="524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rPr>
                <a:t>Revolt </a:t>
              </a:r>
              <a:r>
                <a:rPr lang="en-US" altLang="en-US" sz="2800">
                  <a:solidFill>
                    <a:srgbClr val="1E00AA"/>
                  </a:solidFill>
                  <a:latin typeface="Kruti Dev 010" pitchFamily="2" charset="0"/>
                  <a:cs typeface="Arial" panose="020B0604020202020204" pitchFamily="34" charset="0"/>
                </a:rPr>
                <a:t>fonz®g</a:t>
              </a:r>
              <a:r>
                <a:rPr lang="en-US" altLang="en-US" sz="2200">
                  <a:solidFill>
                    <a:srgbClr val="000000"/>
                  </a:solidFill>
                </a:rPr>
                <a:t> (~teenage) </a:t>
              </a:r>
            </a:p>
          </p:txBody>
        </p:sp>
        <p:cxnSp>
          <p:nvCxnSpPr>
            <p:cNvPr id="49" name="Straight Arrow Connector 48">
              <a:extLst>
                <a:ext uri="{FF2B5EF4-FFF2-40B4-BE49-F238E27FC236}">
                  <a16:creationId xmlns:a16="http://schemas.microsoft.com/office/drawing/2014/main" id="{7338B647-E54C-491D-A5C7-FE6E2086E8FF}"/>
                </a:ext>
              </a:extLst>
            </p:cNvPr>
            <p:cNvCxnSpPr/>
            <p:nvPr/>
          </p:nvCxnSpPr>
          <p:spPr>
            <a:xfrm rot="5400000">
              <a:off x="6194224" y="3809406"/>
              <a:ext cx="151215"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637" name="Group 47">
            <a:extLst>
              <a:ext uri="{FF2B5EF4-FFF2-40B4-BE49-F238E27FC236}">
                <a16:creationId xmlns:a16="http://schemas.microsoft.com/office/drawing/2014/main" id="{A22585A1-9FB1-4F64-9079-7931306C34C5}"/>
              </a:ext>
            </a:extLst>
          </p:cNvPr>
          <p:cNvGrpSpPr>
            <a:grpSpLocks/>
          </p:cNvGrpSpPr>
          <p:nvPr/>
        </p:nvGrpSpPr>
        <p:grpSpPr bwMode="auto">
          <a:xfrm>
            <a:off x="5651500" y="5173663"/>
            <a:ext cx="3352800" cy="608012"/>
            <a:chOff x="4127205" y="4878388"/>
            <a:chExt cx="3352800" cy="608004"/>
          </a:xfrm>
        </p:grpSpPr>
        <p:sp>
          <p:nvSpPr>
            <p:cNvPr id="26648" name="TextBox 46">
              <a:extLst>
                <a:ext uri="{FF2B5EF4-FFF2-40B4-BE49-F238E27FC236}">
                  <a16:creationId xmlns:a16="http://schemas.microsoft.com/office/drawing/2014/main" id="{4E347B85-E753-4261-87F1-C74268B08B9A}"/>
                </a:ext>
              </a:extLst>
            </p:cNvPr>
            <p:cNvSpPr txBox="1">
              <a:spLocks noChangeArrowheads="1"/>
            </p:cNvSpPr>
            <p:nvPr/>
          </p:nvSpPr>
          <p:spPr bwMode="auto">
            <a:xfrm>
              <a:off x="4127205" y="4962984"/>
              <a:ext cx="3352800" cy="523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rPr>
                <a:t>Struggle </a:t>
              </a:r>
              <a:r>
                <a:rPr lang="en-US" altLang="en-US" sz="2800">
                  <a:solidFill>
                    <a:srgbClr val="1E00AA"/>
                  </a:solidFill>
                  <a:latin typeface="Kruti Dev 010" pitchFamily="2" charset="0"/>
                  <a:cs typeface="Arial" panose="020B0604020202020204" pitchFamily="34" charset="0"/>
                </a:rPr>
                <a:t>laÄ‘kZ</a:t>
              </a:r>
              <a:r>
                <a:rPr lang="en-US" altLang="en-US" sz="2800">
                  <a:solidFill>
                    <a:srgbClr val="000000"/>
                  </a:solidFill>
                  <a:latin typeface="Kruti Dev 010" pitchFamily="2" charset="0"/>
                  <a:cs typeface="Arial" panose="020B0604020202020204" pitchFamily="34" charset="0"/>
                </a:rPr>
                <a:t> </a:t>
              </a:r>
              <a:endParaRPr lang="en-US" altLang="en-US" sz="2200">
                <a:solidFill>
                  <a:srgbClr val="000000"/>
                </a:solidFill>
              </a:endParaRPr>
            </a:p>
          </p:txBody>
        </p:sp>
        <p:cxnSp>
          <p:nvCxnSpPr>
            <p:cNvPr id="53" name="Straight Arrow Connector 52">
              <a:extLst>
                <a:ext uri="{FF2B5EF4-FFF2-40B4-BE49-F238E27FC236}">
                  <a16:creationId xmlns:a16="http://schemas.microsoft.com/office/drawing/2014/main" id="{F5A99A00-2C9D-4392-B494-B8083C897C6E}"/>
                </a:ext>
              </a:extLst>
            </p:cNvPr>
            <p:cNvCxnSpPr/>
            <p:nvPr/>
          </p:nvCxnSpPr>
          <p:spPr bwMode="auto">
            <a:xfrm rot="5400000">
              <a:off x="5716294" y="4952999"/>
              <a:ext cx="150810"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6638" name="Group 85">
            <a:extLst>
              <a:ext uri="{FF2B5EF4-FFF2-40B4-BE49-F238E27FC236}">
                <a16:creationId xmlns:a16="http://schemas.microsoft.com/office/drawing/2014/main" id="{05C973F8-10D8-4BBA-A09C-B2DE5393121D}"/>
              </a:ext>
            </a:extLst>
          </p:cNvPr>
          <p:cNvGrpSpPr>
            <a:grpSpLocks/>
          </p:cNvGrpSpPr>
          <p:nvPr/>
        </p:nvGrpSpPr>
        <p:grpSpPr bwMode="auto">
          <a:xfrm>
            <a:off x="5638800" y="5715000"/>
            <a:ext cx="3352800" cy="600075"/>
            <a:chOff x="4572000" y="4790092"/>
            <a:chExt cx="3352800" cy="600912"/>
          </a:xfrm>
        </p:grpSpPr>
        <p:sp>
          <p:nvSpPr>
            <p:cNvPr id="26646" name="TextBox 47">
              <a:extLst>
                <a:ext uri="{FF2B5EF4-FFF2-40B4-BE49-F238E27FC236}">
                  <a16:creationId xmlns:a16="http://schemas.microsoft.com/office/drawing/2014/main" id="{E646598B-C9F3-42D1-84E8-0E021D06A72F}"/>
                </a:ext>
              </a:extLst>
            </p:cNvPr>
            <p:cNvSpPr txBox="1">
              <a:spLocks noChangeArrowheads="1"/>
            </p:cNvSpPr>
            <p:nvPr/>
          </p:nvSpPr>
          <p:spPr bwMode="auto">
            <a:xfrm>
              <a:off x="4572000" y="4866461"/>
              <a:ext cx="3352800" cy="524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200">
                  <a:solidFill>
                    <a:srgbClr val="000000"/>
                  </a:solidFill>
                </a:rPr>
                <a:t>War </a:t>
              </a:r>
              <a:r>
                <a:rPr lang="en-US" altLang="en-US" sz="2800">
                  <a:solidFill>
                    <a:srgbClr val="1E00AA"/>
                  </a:solidFill>
                  <a:latin typeface="Kruti Dev 010" pitchFamily="2" charset="0"/>
                  <a:cs typeface="Arial" panose="020B0604020202020204" pitchFamily="34" charset="0"/>
                </a:rPr>
                <a:t>;q)</a:t>
              </a:r>
              <a:r>
                <a:rPr lang="en-US" altLang="en-US" sz="2200">
                  <a:solidFill>
                    <a:srgbClr val="000000"/>
                  </a:solidFill>
                </a:rPr>
                <a:t> </a:t>
              </a:r>
            </a:p>
          </p:txBody>
        </p:sp>
        <p:cxnSp>
          <p:nvCxnSpPr>
            <p:cNvPr id="58" name="Straight Arrow Connector 57">
              <a:extLst>
                <a:ext uri="{FF2B5EF4-FFF2-40B4-BE49-F238E27FC236}">
                  <a16:creationId xmlns:a16="http://schemas.microsoft.com/office/drawing/2014/main" id="{B59A2147-EF1F-468E-9BE1-1A4A8539E806}"/>
                </a:ext>
              </a:extLst>
            </p:cNvPr>
            <p:cNvCxnSpPr/>
            <p:nvPr/>
          </p:nvCxnSpPr>
          <p:spPr>
            <a:xfrm rot="5400000">
              <a:off x="6173682" y="4864810"/>
              <a:ext cx="15102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66" name="Straight Arrow Connector 65">
            <a:extLst>
              <a:ext uri="{FF2B5EF4-FFF2-40B4-BE49-F238E27FC236}">
                <a16:creationId xmlns:a16="http://schemas.microsoft.com/office/drawing/2014/main" id="{2802B0F4-36BD-46FF-8C8F-9FCC7AA85549}"/>
              </a:ext>
            </a:extLst>
          </p:cNvPr>
          <p:cNvCxnSpPr/>
          <p:nvPr/>
        </p:nvCxnSpPr>
        <p:spPr bwMode="auto">
          <a:xfrm rot="5400000">
            <a:off x="8072438" y="3660775"/>
            <a:ext cx="312738" cy="15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31DB1821-66D1-4E98-BAA7-01EAEA4F39AD}"/>
              </a:ext>
            </a:extLst>
          </p:cNvPr>
          <p:cNvCxnSpPr/>
          <p:nvPr/>
        </p:nvCxnSpPr>
        <p:spPr bwMode="auto">
          <a:xfrm rot="16200000" flipV="1">
            <a:off x="7924800" y="3657600"/>
            <a:ext cx="30480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1" name="Text Placeholder 2">
            <a:extLst>
              <a:ext uri="{FF2B5EF4-FFF2-40B4-BE49-F238E27FC236}">
                <a16:creationId xmlns:a16="http://schemas.microsoft.com/office/drawing/2014/main" id="{8EA4EA4A-DC55-4DBC-A4E8-FE9FFB8EF517}"/>
              </a:ext>
            </a:extLst>
          </p:cNvPr>
          <p:cNvSpPr txBox="1">
            <a:spLocks/>
          </p:cNvSpPr>
          <p:nvPr/>
        </p:nvSpPr>
        <p:spPr bwMode="auto">
          <a:xfrm>
            <a:off x="2286000" y="685800"/>
            <a:ext cx="1524000"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000" dirty="0">
                <a:solidFill>
                  <a:srgbClr val="FF0000"/>
                </a:solidFill>
                <a:cs typeface="Arial" panose="020B0604020202020204" pitchFamily="34" charset="0"/>
              </a:rPr>
              <a:t>Assuming </a:t>
            </a:r>
            <a:r>
              <a:rPr lang="en-US" altLang="en-US" sz="2600" dirty="0" err="1">
                <a:solidFill>
                  <a:srgbClr val="FF0000"/>
                </a:solidFill>
                <a:latin typeface="Kruti Dev 010" pitchFamily="2" charset="0"/>
                <a:cs typeface="Arial" panose="020B0604020202020204" pitchFamily="34" charset="0"/>
              </a:rPr>
              <a:t>ekuuk</a:t>
            </a:r>
            <a:endParaRPr lang="en-US" altLang="en-US" sz="2600" dirty="0">
              <a:solidFill>
                <a:srgbClr val="FF0000"/>
              </a:solidFill>
              <a:latin typeface="Kruti Dev 010" pitchFamily="2" charset="0"/>
              <a:cs typeface="Arial" panose="020B0604020202020204" pitchFamily="34" charset="0"/>
            </a:endParaRPr>
          </a:p>
        </p:txBody>
      </p:sp>
      <p:sp>
        <p:nvSpPr>
          <p:cNvPr id="44" name="Arc 43">
            <a:extLst>
              <a:ext uri="{FF2B5EF4-FFF2-40B4-BE49-F238E27FC236}">
                <a16:creationId xmlns:a16="http://schemas.microsoft.com/office/drawing/2014/main" id="{C1DED057-A41A-4B0C-93D4-A3EE0D18B7CD}"/>
              </a:ext>
            </a:extLst>
          </p:cNvPr>
          <p:cNvSpPr/>
          <p:nvPr/>
        </p:nvSpPr>
        <p:spPr>
          <a:xfrm>
            <a:off x="4267200" y="838200"/>
            <a:ext cx="4495800" cy="4953000"/>
          </a:xfrm>
          <a:prstGeom prst="arc">
            <a:avLst>
              <a:gd name="adj1" fmla="val 16200000"/>
              <a:gd name="adj2" fmla="val 449018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eaLnBrk="1" hangingPunct="1">
              <a:defRPr/>
            </a:pPr>
            <a:endParaRPr lang="en-US">
              <a:solidFill>
                <a:prstClr val="black"/>
              </a:solidFill>
            </a:endParaRPr>
          </a:p>
        </p:txBody>
      </p:sp>
      <p:sp>
        <p:nvSpPr>
          <p:cNvPr id="26643" name="TextBox 45">
            <a:extLst>
              <a:ext uri="{FF2B5EF4-FFF2-40B4-BE49-F238E27FC236}">
                <a16:creationId xmlns:a16="http://schemas.microsoft.com/office/drawing/2014/main" id="{1E180A68-DCD0-4FC4-9AC2-AE2AB5995776}"/>
              </a:ext>
            </a:extLst>
          </p:cNvPr>
          <p:cNvSpPr txBox="1">
            <a:spLocks noChangeArrowheads="1"/>
          </p:cNvSpPr>
          <p:nvPr/>
        </p:nvSpPr>
        <p:spPr bwMode="auto">
          <a:xfrm>
            <a:off x="7239000" y="1066800"/>
            <a:ext cx="1600200" cy="6461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a:solidFill>
                  <a:srgbClr val="000000"/>
                </a:solidFill>
              </a:rPr>
              <a:t>Next Generation</a:t>
            </a:r>
          </a:p>
        </p:txBody>
      </p:sp>
      <p:cxnSp>
        <p:nvCxnSpPr>
          <p:cNvPr id="46" name="Straight Arrow Connector 45">
            <a:extLst>
              <a:ext uri="{FF2B5EF4-FFF2-40B4-BE49-F238E27FC236}">
                <a16:creationId xmlns:a16="http://schemas.microsoft.com/office/drawing/2014/main" id="{A0090C0A-283D-4DF7-8A6B-D936B61979B9}"/>
              </a:ext>
            </a:extLst>
          </p:cNvPr>
          <p:cNvCxnSpPr/>
          <p:nvPr/>
        </p:nvCxnSpPr>
        <p:spPr bwMode="auto">
          <a:xfrm rot="10800000">
            <a:off x="4648200" y="2752725"/>
            <a:ext cx="2819400" cy="6667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645" name="TextBox 33">
            <a:extLst>
              <a:ext uri="{FF2B5EF4-FFF2-40B4-BE49-F238E27FC236}">
                <a16:creationId xmlns:a16="http://schemas.microsoft.com/office/drawing/2014/main" id="{B0D3404C-FF81-4B63-82F2-73F59403EEA8}"/>
              </a:ext>
            </a:extLst>
          </p:cNvPr>
          <p:cNvSpPr txBox="1">
            <a:spLocks noChangeArrowheads="1"/>
          </p:cNvSpPr>
          <p:nvPr/>
        </p:nvSpPr>
        <p:spPr bwMode="auto">
          <a:xfrm>
            <a:off x="76200" y="3829050"/>
            <a:ext cx="43434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200" dirty="0">
                <a:solidFill>
                  <a:srgbClr val="FF0000"/>
                </a:solidFill>
              </a:rPr>
              <a:t>Every next generation may be less developed</a:t>
            </a:r>
          </a:p>
          <a:p>
            <a:pPr eaLnBrk="1" hangingPunct="1"/>
            <a:endParaRPr lang="en-US" altLang="en-US" sz="2200" dirty="0">
              <a:solidFill>
                <a:srgbClr val="FF0000"/>
              </a:solidFill>
            </a:endParaRPr>
          </a:p>
          <a:p>
            <a:pPr eaLnBrk="1" hangingPunct="1"/>
            <a:r>
              <a:rPr lang="en-US" altLang="en-US" sz="2200" dirty="0">
                <a:solidFill>
                  <a:srgbClr val="FF0000"/>
                </a:solidFill>
              </a:rPr>
              <a:t>In more contradiction within</a:t>
            </a:r>
          </a:p>
          <a:p>
            <a:pPr eaLnBrk="1" hangingPunct="1"/>
            <a:r>
              <a:rPr lang="en-US" altLang="en-US" sz="2200" dirty="0">
                <a:solidFill>
                  <a:srgbClr val="FF0000"/>
                </a:solidFill>
              </a:rPr>
              <a:t>In more opposition with family</a:t>
            </a:r>
          </a:p>
          <a:p>
            <a:pPr eaLnBrk="1" hangingPunct="1"/>
            <a:r>
              <a:rPr lang="en-US" altLang="en-US" sz="2200" dirty="0">
                <a:solidFill>
                  <a:srgbClr val="FF0000"/>
                </a:solidFill>
              </a:rPr>
              <a:t>More struggle in society</a:t>
            </a:r>
          </a:p>
          <a:p>
            <a:pPr eaLnBrk="1" hangingPunct="1"/>
            <a:r>
              <a:rPr lang="en-US" altLang="en-US" sz="2200" dirty="0">
                <a:solidFill>
                  <a:srgbClr val="FF0000"/>
                </a:solidFill>
              </a:rPr>
              <a:t>More conflict with nature</a:t>
            </a:r>
          </a:p>
        </p:txBody>
      </p:sp>
    </p:spTree>
  </p:cSld>
  <p:clrMapOvr>
    <a:masterClrMapping/>
  </p:clrMapOvr>
  <p:transition/>
</p:sld>
</file>

<file path=ppt/theme/theme1.xml><?xml version="1.0" encoding="utf-8"?>
<a:theme xmlns:a="http://schemas.openxmlformats.org/drawingml/2006/main" name="UHV Theme 2022">
  <a:themeElements>
    <a:clrScheme name="Corporate Template V1">
      <a:dk1>
        <a:sysClr val="windowText" lastClr="000000"/>
      </a:dk1>
      <a:lt1>
        <a:sysClr val="window" lastClr="FFFFFF"/>
      </a:lt1>
      <a:dk2>
        <a:srgbClr val="000000"/>
      </a:dk2>
      <a:lt2>
        <a:srgbClr val="FFFFFF"/>
      </a:lt2>
      <a:accent1>
        <a:srgbClr val="8FCAE7"/>
      </a:accent1>
      <a:accent2>
        <a:srgbClr val="A092B4"/>
      </a:accent2>
      <a:accent3>
        <a:srgbClr val="C6C070"/>
      </a:accent3>
      <a:accent4>
        <a:srgbClr val="B7B1A9"/>
      </a:accent4>
      <a:accent5>
        <a:srgbClr val="FCD450"/>
      </a:accent5>
      <a:accent6>
        <a:srgbClr val="B2541A"/>
      </a:accent6>
      <a:hlink>
        <a:srgbClr val="E7925E"/>
      </a:hlink>
      <a:folHlink>
        <a:srgbClr val="2F75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FFFFFF"/>
        </a:dk2>
        <a:lt2>
          <a:srgbClr val="000000"/>
        </a:lt2>
        <a:accent1>
          <a:srgbClr val="8FCAE7"/>
        </a:accent1>
        <a:accent2>
          <a:srgbClr val="C6C070"/>
        </a:accent2>
        <a:accent3>
          <a:srgbClr val="FFFFFF"/>
        </a:accent3>
        <a:accent4>
          <a:srgbClr val="000000"/>
        </a:accent4>
        <a:accent5>
          <a:srgbClr val="C6E1F1"/>
        </a:accent5>
        <a:accent6>
          <a:srgbClr val="B3AE65"/>
        </a:accent6>
        <a:hlink>
          <a:srgbClr val="A092B4"/>
        </a:hlink>
        <a:folHlink>
          <a:srgbClr val="B7B1A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FFFFFF"/>
        </a:dk2>
        <a:lt2>
          <a:srgbClr val="000000"/>
        </a:lt2>
        <a:accent1>
          <a:srgbClr val="336BBD"/>
        </a:accent1>
        <a:accent2>
          <a:srgbClr val="82786F"/>
        </a:accent2>
        <a:accent3>
          <a:srgbClr val="FFFFFF"/>
        </a:accent3>
        <a:accent4>
          <a:srgbClr val="000000"/>
        </a:accent4>
        <a:accent5>
          <a:srgbClr val="ADBADB"/>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FFFFFF"/>
        </a:dk2>
        <a:lt2>
          <a:srgbClr val="000000"/>
        </a:lt2>
        <a:accent1>
          <a:srgbClr val="8FCAE7"/>
        </a:accent1>
        <a:accent2>
          <a:srgbClr val="A092B4"/>
        </a:accent2>
        <a:accent3>
          <a:srgbClr val="FFFFFF"/>
        </a:accent3>
        <a:accent4>
          <a:srgbClr val="000000"/>
        </a:accent4>
        <a:accent5>
          <a:srgbClr val="C6E1F1"/>
        </a:accent5>
        <a:accent6>
          <a:srgbClr val="9184A3"/>
        </a:accent6>
        <a:hlink>
          <a:srgbClr val="C6C070"/>
        </a:hlink>
        <a:folHlink>
          <a:srgbClr val="B7B1A9"/>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FFFFFF"/>
        </a:dk2>
        <a:lt2>
          <a:srgbClr val="000000"/>
        </a:lt2>
        <a:accent1>
          <a:srgbClr val="5688D2"/>
        </a:accent1>
        <a:accent2>
          <a:srgbClr val="82786F"/>
        </a:accent2>
        <a:accent3>
          <a:srgbClr val="FFFFFF"/>
        </a:accent3>
        <a:accent4>
          <a:srgbClr val="000000"/>
        </a:accent4>
        <a:accent5>
          <a:srgbClr val="B4C3E5"/>
        </a:accent5>
        <a:accent6>
          <a:srgbClr val="756C64"/>
        </a:accent6>
        <a:hlink>
          <a:srgbClr val="A3A86B"/>
        </a:hlink>
        <a:folHlink>
          <a:srgbClr val="B7B1A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UHV Theme 2022" id="{5F44E8CA-FB57-4662-A76B-14A89045FFC5}" vid="{37843496-EC4B-4BDC-BFBD-8302CB37347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SLW PPT Template</Template>
  <TotalTime>0</TotalTime>
  <Words>4934</Words>
  <Application>Microsoft Office PowerPoint</Application>
  <PresentationFormat>Widescreen</PresentationFormat>
  <Paragraphs>830</Paragraphs>
  <Slides>46</Slides>
  <Notes>2</Notes>
  <HiddenSlides>3</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46</vt:i4>
      </vt:variant>
    </vt:vector>
  </HeadingPairs>
  <TitlesOfParts>
    <vt:vector size="53" baseType="lpstr">
      <vt:lpstr>Arial</vt:lpstr>
      <vt:lpstr>Calibri</vt:lpstr>
      <vt:lpstr>Kruti Dev 010</vt:lpstr>
      <vt:lpstr>Kruti Dev 042</vt:lpstr>
      <vt:lpstr>Symbol</vt:lpstr>
      <vt:lpstr>Wingdings</vt:lpstr>
      <vt:lpstr>UHV Theme 2022</vt:lpstr>
      <vt:lpstr>Lecture 18 Vision for the Universal Human Order</vt:lpstr>
      <vt:lpstr>PowerPoint Presentation</vt:lpstr>
      <vt:lpstr>PowerPoint Presentation</vt:lpstr>
      <vt:lpstr>Universal Human Order</vt:lpstr>
      <vt:lpstr>Harmony in the Society (lekt esa O;oLFkk)</vt:lpstr>
      <vt:lpstr>Harmony in the Society (lekt esa O;oLFkk)</vt:lpstr>
      <vt:lpstr>Education-Sanskar</vt:lpstr>
      <vt:lpstr>Development – In an environment of Relationship</vt:lpstr>
      <vt:lpstr>“Development” – In an environment of Domination</vt:lpstr>
      <vt:lpstr>Process of Development – Relationship   Process of Development – Domination </vt:lpstr>
      <vt:lpstr>आज हम कहाँ हैं? कहाँ होना चाहते हैं?  Where are we today? Where do we want to be? </vt:lpstr>
      <vt:lpstr>PowerPoint Presentation</vt:lpstr>
      <vt:lpstr>PowerPoint Presentation</vt:lpstr>
      <vt:lpstr>Harmony in the Society (lekt esa O;oLFkk)</vt:lpstr>
      <vt:lpstr>Program for Health-Self Regulation</vt:lpstr>
      <vt:lpstr>System for Health-Self-regulation at various Levels</vt:lpstr>
      <vt:lpstr>Harmony in the Society (lekt esa O;oLFkk)</vt:lpstr>
      <vt:lpstr>Behaviour      Work</vt:lpstr>
      <vt:lpstr>Production</vt:lpstr>
      <vt:lpstr>Harmony in the Society (lekt esa O;oLFkk)</vt:lpstr>
      <vt:lpstr>Harmony in Family – Justice, From Family to World Family (Undivided Society)</vt:lpstr>
      <vt:lpstr>Self Reflection</vt:lpstr>
      <vt:lpstr>Harmony in the Society (lekt esa O;oLFkk)</vt:lpstr>
      <vt:lpstr>Harmony in the Society (lekt esa O;oLFkk)</vt:lpstr>
      <vt:lpstr>Developmental Economics = ?</vt:lpstr>
      <vt:lpstr>Harmony in the Society (lekt esa O;oLFkk)</vt:lpstr>
      <vt:lpstr>Harmony in Society – Universal Human Order</vt:lpstr>
      <vt:lpstr>Scope  Example in India Education   Health   Justice    Production    etc.</vt:lpstr>
      <vt:lpstr>Scope: Example in Bhutan 2016</vt:lpstr>
      <vt:lpstr>Sum Up</vt:lpstr>
      <vt:lpstr>Harmony in the Society – Universal Human Order</vt:lpstr>
      <vt:lpstr>Self Reflection     </vt:lpstr>
      <vt:lpstr>Self Reflection</vt:lpstr>
      <vt:lpstr>Self Reflection</vt:lpstr>
      <vt:lpstr>Key Points</vt:lpstr>
      <vt:lpstr>PowerPoint Presentation</vt:lpstr>
      <vt:lpstr>Harmony in Society – Universal Human Order</vt:lpstr>
      <vt:lpstr>Sum Up</vt:lpstr>
      <vt:lpstr>FAQs for Lecture 18 </vt:lpstr>
      <vt:lpstr>Question(s):      Response</vt:lpstr>
      <vt:lpstr>Child’s Desire / Expectation   Fulfillment / Satisfaction Point</vt:lpstr>
      <vt:lpstr>Question(s):      Response</vt:lpstr>
      <vt:lpstr>Question(s):      Response</vt:lpstr>
      <vt:lpstr>Question(s):      Response</vt:lpstr>
      <vt:lpstr>Question(s):      Response</vt:lpstr>
      <vt:lpstr>Question(s):      Response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UHV Slides 2022</cp:keywords>
  <cp:lastModifiedBy/>
  <cp:revision>48</cp:revision>
  <dcterms:created xsi:type="dcterms:W3CDTF">2009-12-17T14:12:44Z</dcterms:created>
  <dcterms:modified xsi:type="dcterms:W3CDTF">2024-08-24T10:42:52Z</dcterms:modified>
</cp:coreProperties>
</file>